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9144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92">
          <p15:clr>
            <a:srgbClr val="A4A3A4"/>
          </p15:clr>
        </p15:guide>
        <p15:guide id="2" pos="2880">
          <p15:clr>
            <a:srgbClr val="A4A3A4"/>
          </p15:clr>
        </p15:guide>
        <p15:guide id="3" orient="horz" pos="28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9905DE-9A06-426E-8A60-0AD422693324}">
  <a:tblStyle styleId="{6B9905DE-9A06-426E-8A60-0AD42269332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92" orient="horz"/>
        <p:guide pos="2880"/>
        <p:guide pos="2872"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0: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b="1" lang="en-US" sz="900"/>
              <a:t>DO: </a:t>
            </a:r>
            <a:r>
              <a:rPr lang="en-US" sz="900"/>
              <a:t>Make the following key points.</a:t>
            </a:r>
            <a:endParaRPr/>
          </a:p>
          <a:p>
            <a:pPr indent="-42862" lvl="0" marL="0" rtl="0" algn="l">
              <a:spcBef>
                <a:spcPts val="0"/>
              </a:spcBef>
              <a:spcAft>
                <a:spcPts val="0"/>
              </a:spcAft>
              <a:buClr>
                <a:schemeClr val="dk1"/>
              </a:buClr>
              <a:buSzPts val="675"/>
              <a:buFont typeface="Calibri"/>
              <a:buChar char="•"/>
            </a:pPr>
            <a:r>
              <a:rPr lang="en-US" sz="900"/>
              <a:t>Now that you’ve shined, its important to ensure that the first 3S are sustainable.</a:t>
            </a:r>
            <a:endParaRPr/>
          </a:p>
        </p:txBody>
      </p:sp>
      <p:sp>
        <p:nvSpPr>
          <p:cNvPr id="219" name="Google Shape;219;p10: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1: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b="1" lang="en-US" sz="900"/>
              <a:t>DO: </a:t>
            </a:r>
            <a:r>
              <a:rPr lang="en-US" sz="900"/>
              <a:t>Make the following key points.</a:t>
            </a:r>
            <a:endParaRPr/>
          </a:p>
          <a:p>
            <a:pPr indent="-42862" lvl="0" marL="0" rtl="0" algn="l">
              <a:spcBef>
                <a:spcPts val="0"/>
              </a:spcBef>
              <a:spcAft>
                <a:spcPts val="0"/>
              </a:spcAft>
              <a:buClr>
                <a:schemeClr val="dk1"/>
              </a:buClr>
              <a:buSzPts val="675"/>
              <a:buFont typeface="Calibri"/>
              <a:buChar char="•"/>
            </a:pPr>
            <a:r>
              <a:rPr lang="en-US" sz="900"/>
              <a:t>We Sustain so that 6 months from now we have not backslid into the condition we were in before. This is key to continuous improvements and allows for a set up of a system where th new condition or process is a habit.</a:t>
            </a:r>
            <a:endParaRPr/>
          </a:p>
        </p:txBody>
      </p:sp>
      <p:sp>
        <p:nvSpPr>
          <p:cNvPr id="233" name="Google Shape;233;p11: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b="1" lang="en-US"/>
              <a:t>SAY:  </a:t>
            </a:r>
            <a:r>
              <a:rPr lang="en-US"/>
              <a:t>These are examples of 5S applied in various areas from a manufacturing cell to a website. Digital spaces can be managed so that you work effectively as an individual and as a team. Just to get us thinking in the virtual space. Did you know that you could set your system to “auto empty”?  </a:t>
            </a:r>
            <a:endParaRPr/>
          </a:p>
          <a:p>
            <a:pPr indent="0" lvl="0" marL="0" rtl="0" algn="l">
              <a:spcBef>
                <a:spcPts val="0"/>
              </a:spcBef>
              <a:spcAft>
                <a:spcPts val="0"/>
              </a:spcAft>
              <a:buNone/>
            </a:pPr>
            <a:r>
              <a:rPr b="1" lang="en-US"/>
              <a:t>DO: </a:t>
            </a:r>
            <a:r>
              <a:rPr lang="en-US"/>
              <a:t>Give a quick example of 4-5 applications shown on the slide.</a:t>
            </a:r>
            <a:endParaRPr/>
          </a:p>
          <a:p>
            <a:pPr indent="0" lvl="0" marL="0" rtl="0" algn="l">
              <a:spcBef>
                <a:spcPts val="0"/>
              </a:spcBef>
              <a:spcAft>
                <a:spcPts val="0"/>
              </a:spcAft>
              <a:buNone/>
            </a:pPr>
            <a:r>
              <a:rPr b="1" lang="en-US"/>
              <a:t>IMPORTANT: </a:t>
            </a:r>
            <a:r>
              <a:rPr lang="en-US"/>
              <a:t>Emphasize again that 5S can be applied to physical and virtual (digital spaces) across the organization.</a:t>
            </a:r>
            <a:endParaRPr/>
          </a:p>
          <a:p>
            <a:pPr indent="0" lvl="0" marL="0" rtl="0" algn="l">
              <a:spcBef>
                <a:spcPts val="0"/>
              </a:spcBef>
              <a:spcAft>
                <a:spcPts val="0"/>
              </a:spcAft>
              <a:buNone/>
            </a:pPr>
            <a:r>
              <a:t/>
            </a:r>
            <a:endParaRPr/>
          </a:p>
        </p:txBody>
      </p:sp>
      <p:sp>
        <p:nvSpPr>
          <p:cNvPr id="114" name="Google Shape;114;p3: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4: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5S consists of 5 processes. Sort, Set In Order, Shine, Standardize, and Sustain.</a:t>
            </a:r>
            <a:endParaRPr/>
          </a:p>
        </p:txBody>
      </p:sp>
      <p:sp>
        <p:nvSpPr>
          <p:cNvPr id="141" name="Google Shape;141;p4: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5: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5S is important for several reasons:</a:t>
            </a:r>
            <a:endParaRPr/>
          </a:p>
          <a:p>
            <a:pPr indent="-76200" lvl="0" marL="0" rtl="0" algn="l">
              <a:spcBef>
                <a:spcPts val="0"/>
              </a:spcBef>
              <a:spcAft>
                <a:spcPts val="0"/>
              </a:spcAft>
              <a:buClr>
                <a:schemeClr val="dk1"/>
              </a:buClr>
              <a:buSzPts val="1200"/>
              <a:buFont typeface="Calibri"/>
              <a:buChar char="•"/>
            </a:pPr>
            <a:r>
              <a:rPr lang="en-US"/>
              <a:t>We have the Visual Management to understand what’s working and not.</a:t>
            </a:r>
            <a:endParaRPr/>
          </a:p>
          <a:p>
            <a:pPr indent="-76200" lvl="0" marL="0" rtl="0" algn="l">
              <a:spcBef>
                <a:spcPts val="0"/>
              </a:spcBef>
              <a:spcAft>
                <a:spcPts val="0"/>
              </a:spcAft>
              <a:buClr>
                <a:schemeClr val="dk1"/>
              </a:buClr>
              <a:buSzPts val="1200"/>
              <a:buFont typeface="Calibri"/>
              <a:buChar char="•"/>
            </a:pPr>
            <a:r>
              <a:rPr lang="en-US"/>
              <a:t>We have a baseline to work from, not working from chaos.  Think about the frustration of working on something, but you can’t find what you need.</a:t>
            </a:r>
            <a:endParaRPr/>
          </a:p>
          <a:p>
            <a:pPr indent="0" lvl="0" marL="0" rtl="0" algn="l">
              <a:spcBef>
                <a:spcPts val="0"/>
              </a:spcBef>
              <a:spcAft>
                <a:spcPts val="0"/>
              </a:spcAft>
              <a:buNone/>
            </a:pPr>
            <a:r>
              <a:t/>
            </a:r>
            <a:endParaRPr/>
          </a:p>
        </p:txBody>
      </p:sp>
      <p:sp>
        <p:nvSpPr>
          <p:cNvPr id="152" name="Google Shape;152;p5: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6: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b="1" lang="en-US" sz="900"/>
              <a:t>DO: </a:t>
            </a:r>
            <a:r>
              <a:rPr lang="en-US" sz="900"/>
              <a:t>Emphasize the following key points:</a:t>
            </a:r>
            <a:endParaRPr/>
          </a:p>
          <a:p>
            <a:pPr indent="-57150" lvl="0" marL="0" rtl="0" algn="l">
              <a:spcBef>
                <a:spcPts val="0"/>
              </a:spcBef>
              <a:spcAft>
                <a:spcPts val="0"/>
              </a:spcAft>
              <a:buClr>
                <a:schemeClr val="dk1"/>
              </a:buClr>
              <a:buSzPts val="900"/>
              <a:buFont typeface="Calibri"/>
              <a:buAutoNum type="arabicPeriod"/>
            </a:pPr>
            <a:r>
              <a:rPr lang="en-US" sz="900"/>
              <a:t> Leadership Engagement</a:t>
            </a:r>
            <a:endParaRPr/>
          </a:p>
          <a:p>
            <a:pPr indent="-228600" lvl="1" marL="639763" rtl="0" algn="l">
              <a:spcBef>
                <a:spcPts val="0"/>
              </a:spcBef>
              <a:spcAft>
                <a:spcPts val="0"/>
              </a:spcAft>
              <a:buClr>
                <a:schemeClr val="dk1"/>
              </a:buClr>
              <a:buSzPts val="900"/>
              <a:buFont typeface="Arial"/>
              <a:buChar char="•"/>
            </a:pPr>
            <a:r>
              <a:rPr lang="en-US" sz="900"/>
              <a:t>Leadership has to set the expectations to make 5S a habit and sustain the improvements.</a:t>
            </a:r>
            <a:endParaRPr/>
          </a:p>
          <a:p>
            <a:pPr indent="-228600" lvl="1" marL="639763" rtl="0" algn="l">
              <a:spcBef>
                <a:spcPts val="0"/>
              </a:spcBef>
              <a:spcAft>
                <a:spcPts val="0"/>
              </a:spcAft>
              <a:buClr>
                <a:schemeClr val="dk1"/>
              </a:buClr>
              <a:buSzPts val="900"/>
              <a:buFont typeface="Arial"/>
              <a:buChar char="•"/>
            </a:pPr>
            <a:r>
              <a:rPr lang="en-US" sz="900"/>
              <a:t>Lead by example – actively take part in 5S audits.</a:t>
            </a:r>
            <a:endParaRPr/>
          </a:p>
          <a:p>
            <a:pPr indent="-228600" lvl="1" marL="639763" rtl="0" algn="l">
              <a:spcBef>
                <a:spcPts val="0"/>
              </a:spcBef>
              <a:spcAft>
                <a:spcPts val="0"/>
              </a:spcAft>
              <a:buClr>
                <a:schemeClr val="dk1"/>
              </a:buClr>
              <a:buSzPts val="900"/>
              <a:buFont typeface="Arial"/>
              <a:buChar char="•"/>
            </a:pPr>
            <a:r>
              <a:rPr lang="en-US" sz="900"/>
              <a:t>Recognize Individuals/teams that are doing a good job implementing 5S and sustaining the gains.</a:t>
            </a:r>
            <a:endParaRPr/>
          </a:p>
          <a:p>
            <a:pPr indent="-57150" lvl="0" marL="0" rtl="0" algn="l">
              <a:spcBef>
                <a:spcPts val="0"/>
              </a:spcBef>
              <a:spcAft>
                <a:spcPts val="0"/>
              </a:spcAft>
              <a:buClr>
                <a:schemeClr val="dk1"/>
              </a:buClr>
              <a:buSzPts val="900"/>
              <a:buFont typeface="Calibri"/>
              <a:buAutoNum type="arabicPeriod"/>
            </a:pPr>
            <a:r>
              <a:rPr lang="en-US" sz="900"/>
              <a:t> Foundation for Continuous Improvement</a:t>
            </a:r>
            <a:endParaRPr/>
          </a:p>
          <a:p>
            <a:pPr indent="-228600" lvl="1" marL="639763" rtl="0" algn="l">
              <a:spcBef>
                <a:spcPts val="0"/>
              </a:spcBef>
              <a:spcAft>
                <a:spcPts val="0"/>
              </a:spcAft>
              <a:buClr>
                <a:schemeClr val="dk1"/>
              </a:buClr>
              <a:buSzPts val="900"/>
              <a:buFont typeface="Arial"/>
              <a:buChar char="•"/>
            </a:pPr>
            <a:r>
              <a:rPr lang="en-US" sz="900"/>
              <a:t>5S sets the baseline upon which further improvements can be made – it is an integral part of Standard Work, VRK, Value Selling, Lean software development, Lead Generation and other tool and transactional improvement processes.</a:t>
            </a:r>
            <a:endParaRPr/>
          </a:p>
          <a:p>
            <a:pPr indent="-228600" lvl="1" marL="639763" rtl="0" algn="l">
              <a:spcBef>
                <a:spcPts val="0"/>
              </a:spcBef>
              <a:spcAft>
                <a:spcPts val="0"/>
              </a:spcAft>
              <a:buClr>
                <a:schemeClr val="dk1"/>
              </a:buClr>
              <a:buSzPts val="900"/>
              <a:buFont typeface="Arial"/>
              <a:buChar char="•"/>
            </a:pPr>
            <a:r>
              <a:rPr lang="en-US" sz="900"/>
              <a:t>Getting to root cause is a critical component of 5S. It is important that we understand why workspace is disorganized in the first place so that we can address root cause. When we fail to address root cause, 5S turns into “spring cleaning” (meaning – we have to keep organizing the workspace fairly often).</a:t>
            </a:r>
            <a:endParaRPr/>
          </a:p>
          <a:p>
            <a:pPr indent="-57150" lvl="0" marL="0" rtl="0" algn="l">
              <a:spcBef>
                <a:spcPts val="0"/>
              </a:spcBef>
              <a:spcAft>
                <a:spcPts val="0"/>
              </a:spcAft>
              <a:buClr>
                <a:schemeClr val="dk1"/>
              </a:buClr>
              <a:buSzPts val="900"/>
              <a:buFont typeface="Calibri"/>
              <a:buAutoNum type="arabicPeriod"/>
            </a:pPr>
            <a:r>
              <a:rPr lang="en-US" sz="900"/>
              <a:t> Stick to the Rules</a:t>
            </a:r>
            <a:endParaRPr/>
          </a:p>
          <a:p>
            <a:pPr indent="-171450" lvl="1" marL="582613" rtl="0" algn="l">
              <a:spcBef>
                <a:spcPts val="0"/>
              </a:spcBef>
              <a:spcAft>
                <a:spcPts val="0"/>
              </a:spcAft>
              <a:buClr>
                <a:schemeClr val="dk1"/>
              </a:buClr>
              <a:buSzPts val="900"/>
              <a:buFont typeface="Arial"/>
              <a:buChar char="•"/>
            </a:pPr>
            <a:r>
              <a:rPr lang="en-US" sz="900"/>
              <a:t>Establish the rules for keeping the work area organized and clean, standardize work procedures that help keep it that way, and then follow the established rules and procedures. Physical example: Shadow boards for tools helps to highlight what is missing or abnormal. Virtual Example: Setting up a limit on how many unopened emails should you have. If less than 10 is the rule, then anything over that is abnormal. The key in either case – “Take Action” and “understand why” there was a deviation from the rule, then create countermeasures to get back on track.</a:t>
            </a:r>
            <a:endParaRPr sz="900"/>
          </a:p>
          <a:p>
            <a:pPr indent="-57150" lvl="0" marL="0" rtl="0" algn="l">
              <a:spcBef>
                <a:spcPts val="0"/>
              </a:spcBef>
              <a:spcAft>
                <a:spcPts val="0"/>
              </a:spcAft>
              <a:buClr>
                <a:schemeClr val="dk1"/>
              </a:buClr>
              <a:buSzPts val="900"/>
              <a:buFont typeface="Calibri"/>
              <a:buAutoNum type="arabicPeriod"/>
            </a:pPr>
            <a:r>
              <a:rPr lang="en-US" sz="900"/>
              <a:t> Visual / Daily Management </a:t>
            </a:r>
            <a:endParaRPr/>
          </a:p>
          <a:p>
            <a:pPr indent="-228600" lvl="1" marL="639763" rtl="0" algn="l">
              <a:spcBef>
                <a:spcPts val="0"/>
              </a:spcBef>
              <a:spcAft>
                <a:spcPts val="0"/>
              </a:spcAft>
              <a:buClr>
                <a:schemeClr val="dk1"/>
              </a:buClr>
              <a:buSzPts val="900"/>
              <a:buFont typeface="Arial"/>
              <a:buChar char="•"/>
            </a:pPr>
            <a:r>
              <a:rPr lang="en-US" sz="900"/>
              <a:t>One of the main benefits of doing 5S is that you can tell an abnormal condition from a normal condition just by looking at it in 3 seconds.</a:t>
            </a:r>
            <a:endParaRPr/>
          </a:p>
          <a:p>
            <a:pPr indent="-228600" lvl="1" marL="639763" rtl="0" algn="l">
              <a:spcBef>
                <a:spcPts val="0"/>
              </a:spcBef>
              <a:spcAft>
                <a:spcPts val="0"/>
              </a:spcAft>
              <a:buClr>
                <a:schemeClr val="dk1"/>
              </a:buClr>
              <a:buSzPts val="900"/>
              <a:buFont typeface="Arial"/>
              <a:buChar char="•"/>
            </a:pPr>
            <a:r>
              <a:rPr lang="en-US" sz="900"/>
              <a:t>Create and maintain the conditions that highlight the abnormal condition or where improvement is needed (like Daily Management – bring attention to “miss” to target or Visually determine if something is out of place in a work area).</a:t>
            </a:r>
            <a:endParaRPr/>
          </a:p>
          <a:p>
            <a:pPr indent="-57150" lvl="0" marL="0" rtl="0" algn="l">
              <a:spcBef>
                <a:spcPts val="0"/>
              </a:spcBef>
              <a:spcAft>
                <a:spcPts val="0"/>
              </a:spcAft>
              <a:buClr>
                <a:schemeClr val="dk1"/>
              </a:buClr>
              <a:buSzPts val="900"/>
              <a:buFont typeface="Calibri"/>
              <a:buAutoNum type="arabicPeriod"/>
            </a:pPr>
            <a:r>
              <a:rPr lang="en-US" sz="900"/>
              <a:t> Sustain	</a:t>
            </a:r>
            <a:endParaRPr/>
          </a:p>
          <a:p>
            <a:pPr indent="-228600" lvl="1" marL="639763" rtl="0" algn="l">
              <a:spcBef>
                <a:spcPts val="0"/>
              </a:spcBef>
              <a:spcAft>
                <a:spcPts val="0"/>
              </a:spcAft>
              <a:buClr>
                <a:schemeClr val="dk1"/>
              </a:buClr>
              <a:buSzPts val="900"/>
              <a:buFont typeface="Arial"/>
              <a:buChar char="•"/>
            </a:pPr>
            <a:r>
              <a:rPr lang="en-US" sz="900"/>
              <a:t>Ways to Sustain: Leadership engagement is key here.  poke-yokes (fool proofing),  Audits , setting a numerical target to reach and improving to get there is a good,  using checklist to keep track of items that need to be taken care of daily.</a:t>
            </a:r>
            <a:endParaRPr/>
          </a:p>
          <a:p>
            <a:pPr indent="0" lvl="0" marL="0" rtl="0" algn="l">
              <a:spcBef>
                <a:spcPts val="0"/>
              </a:spcBef>
              <a:spcAft>
                <a:spcPts val="0"/>
              </a:spcAft>
              <a:buNone/>
            </a:pPr>
            <a:r>
              <a:t/>
            </a:r>
            <a:endParaRPr/>
          </a:p>
        </p:txBody>
      </p:sp>
      <p:sp>
        <p:nvSpPr>
          <p:cNvPr id="163" name="Google Shape;163;p6: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7: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b="1" lang="en-US" sz="900"/>
              <a:t>DO: </a:t>
            </a:r>
            <a:r>
              <a:rPr lang="en-US" sz="900"/>
              <a:t>Make the following key points.</a:t>
            </a:r>
            <a:endParaRPr/>
          </a:p>
          <a:p>
            <a:pPr indent="-42862" lvl="0" marL="0" rtl="0" algn="l">
              <a:spcBef>
                <a:spcPts val="0"/>
              </a:spcBef>
              <a:spcAft>
                <a:spcPts val="0"/>
              </a:spcAft>
              <a:buClr>
                <a:schemeClr val="dk1"/>
              </a:buClr>
              <a:buSzPts val="675"/>
              <a:buFont typeface="Calibri"/>
              <a:buChar char="•"/>
            </a:pPr>
            <a:r>
              <a:rPr lang="en-US" sz="900"/>
              <a:t>By simplifying, we make life easier, whether it be getting rid of unneeded items on an office shelf, unnecessary e-mails or boxes on a factory floor. Time spent touching and managing things that should not be there is a great waste of time, money, and effort, and a great cause of frustration</a:t>
            </a:r>
            <a:endParaRPr/>
          </a:p>
          <a:p>
            <a:pPr indent="-57150" lvl="0" marL="0" marR="0" rtl="0" algn="l">
              <a:lnSpc>
                <a:spcPct val="100000"/>
              </a:lnSpc>
              <a:spcBef>
                <a:spcPts val="0"/>
              </a:spcBef>
              <a:spcAft>
                <a:spcPts val="0"/>
              </a:spcAft>
              <a:buClr>
                <a:srgbClr val="000000"/>
              </a:buClr>
              <a:buSzPts val="900"/>
              <a:buFont typeface="Calibri"/>
              <a:buChar char="•"/>
            </a:pPr>
            <a:r>
              <a:rPr lang="en-US" sz="1200">
                <a:solidFill>
                  <a:srgbClr val="000000"/>
                </a:solidFill>
              </a:rPr>
              <a:t>Red tagging is a tracking process to provide visual identification of unneeded items.  After all obvious items have been thrown away, remaining items are “red-tagged” to assure proper disposition.</a:t>
            </a:r>
            <a:endParaRPr/>
          </a:p>
          <a:p>
            <a:pPr indent="0" lvl="0" marL="0" rtl="0" algn="l">
              <a:spcBef>
                <a:spcPts val="0"/>
              </a:spcBef>
              <a:spcAft>
                <a:spcPts val="0"/>
              </a:spcAft>
              <a:buClr>
                <a:schemeClr val="dk1"/>
              </a:buClr>
              <a:buSzPts val="900"/>
              <a:buFont typeface="Calibri"/>
              <a:buNone/>
            </a:pPr>
            <a:r>
              <a:t/>
            </a:r>
            <a:endParaRPr/>
          </a:p>
        </p:txBody>
      </p:sp>
      <p:sp>
        <p:nvSpPr>
          <p:cNvPr id="174" name="Google Shape;174;p7: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8: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b="1" lang="en-US" sz="900"/>
              <a:t>DO: </a:t>
            </a:r>
            <a:r>
              <a:rPr lang="en-US" sz="900"/>
              <a:t>Make the following key points.</a:t>
            </a:r>
            <a:endParaRPr/>
          </a:p>
          <a:p>
            <a:pPr indent="-42862" lvl="0" marL="0" rtl="0" algn="l">
              <a:spcBef>
                <a:spcPts val="0"/>
              </a:spcBef>
              <a:spcAft>
                <a:spcPts val="0"/>
              </a:spcAft>
              <a:buClr>
                <a:schemeClr val="dk1"/>
              </a:buClr>
              <a:buSzPts val="675"/>
              <a:buFont typeface="Calibri"/>
              <a:buChar char="•"/>
            </a:pPr>
            <a:r>
              <a:rPr lang="en-US" sz="900"/>
              <a:t>S</a:t>
            </a:r>
            <a:r>
              <a:rPr lang="en-US" sz="900"/>
              <a:t>etting things in order makes things easier to find, safe and easy to return, and ensures that items are available when you need them.</a:t>
            </a:r>
            <a:endParaRPr/>
          </a:p>
        </p:txBody>
      </p:sp>
      <p:sp>
        <p:nvSpPr>
          <p:cNvPr id="190" name="Google Shape;190;p8: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p:nvPr>
            <p:ph idx="2" type="sldImg"/>
          </p:nvPr>
        </p:nvSpPr>
        <p:spPr>
          <a:xfrm>
            <a:off x="1414463" y="1162050"/>
            <a:ext cx="4181475"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9: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b="1" lang="en-US" sz="900"/>
              <a:t>DO: </a:t>
            </a:r>
            <a:r>
              <a:rPr lang="en-US" sz="900"/>
              <a:t>Make the following key points.</a:t>
            </a:r>
            <a:endParaRPr/>
          </a:p>
          <a:p>
            <a:pPr indent="-42862" lvl="0" marL="0" rtl="0" algn="l">
              <a:spcBef>
                <a:spcPts val="0"/>
              </a:spcBef>
              <a:spcAft>
                <a:spcPts val="0"/>
              </a:spcAft>
              <a:buClr>
                <a:schemeClr val="dk1"/>
              </a:buClr>
              <a:buSzPts val="675"/>
              <a:buFont typeface="Calibri"/>
              <a:buChar char="•"/>
            </a:pPr>
            <a:r>
              <a:rPr lang="en-US" sz="900"/>
              <a:t>Shine - Cleaning all areas of the workplace. Its about fixing so that it doesn’t happen again. Allows you to take corrective action when there is a change.</a:t>
            </a:r>
            <a:endParaRPr/>
          </a:p>
        </p:txBody>
      </p:sp>
      <p:sp>
        <p:nvSpPr>
          <p:cNvPr id="205" name="Google Shape;205;p9: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3.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6" showMasterSp="0">
  <p:cSld name="1_Title Slide 26">
    <p:spTree>
      <p:nvGrpSpPr>
        <p:cNvPr id="19" name="Shape 19"/>
        <p:cNvGrpSpPr/>
        <p:nvPr/>
      </p:nvGrpSpPr>
      <p:grpSpPr>
        <a:xfrm>
          <a:off x="0" y="0"/>
          <a:ext cx="0" cy="0"/>
          <a:chOff x="0" y="0"/>
          <a:chExt cx="0" cy="0"/>
        </a:xfrm>
      </p:grpSpPr>
      <p:pic>
        <p:nvPicPr>
          <p:cNvPr id="20" name="Google Shape;20;p2"/>
          <p:cNvPicPr preferRelativeResize="0"/>
          <p:nvPr/>
        </p:nvPicPr>
        <p:blipFill rotWithShape="1">
          <a:blip r:embed="rId2">
            <a:alphaModFix/>
          </a:blip>
          <a:srcRect b="0" l="0" r="0" t="0"/>
          <a:stretch/>
        </p:blipFill>
        <p:spPr>
          <a:xfrm>
            <a:off x="0" y="327"/>
            <a:ext cx="9153144" cy="6864203"/>
          </a:xfrm>
          <a:prstGeom prst="rect">
            <a:avLst/>
          </a:prstGeom>
          <a:noFill/>
          <a:ln>
            <a:noFill/>
          </a:ln>
        </p:spPr>
      </p:pic>
      <p:sp>
        <p:nvSpPr>
          <p:cNvPr id="21" name="Google Shape;21;p2"/>
          <p:cNvSpPr txBox="1"/>
          <p:nvPr>
            <p:ph idx="10" type="dt"/>
          </p:nvPr>
        </p:nvSpPr>
        <p:spPr>
          <a:xfrm>
            <a:off x="339448" y="4225620"/>
            <a:ext cx="2743200" cy="365125"/>
          </a:xfrm>
          <a:prstGeom prst="rect">
            <a:avLst/>
          </a:prstGeom>
          <a:noFill/>
          <a:ln>
            <a:noFill/>
          </a:ln>
        </p:spPr>
        <p:txBody>
          <a:bodyPr anchorCtr="0" anchor="ctr" bIns="0" lIns="0" spcFirstLastPara="1" rIns="0" wrap="square" tIns="0">
            <a:noAutofit/>
          </a:bodyPr>
          <a:lstStyle>
            <a:lvl1pPr lvl="0" algn="l">
              <a:lnSpc>
                <a:spcPct val="98540"/>
              </a:lnSpc>
              <a:spcBef>
                <a:spcPts val="0"/>
              </a:spcBef>
              <a:spcAft>
                <a:spcPts val="0"/>
              </a:spcAft>
              <a:buSzPts val="1400"/>
              <a:buNone/>
              <a:defRPr b="0" sz="137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2" name="Google Shape;22;p2"/>
          <p:cNvCxnSpPr/>
          <p:nvPr/>
        </p:nvCxnSpPr>
        <p:spPr>
          <a:xfrm flipH="1" rot="10800000">
            <a:off x="345804" y="2054421"/>
            <a:ext cx="3871354" cy="1"/>
          </a:xfrm>
          <a:prstGeom prst="straightConnector1">
            <a:avLst/>
          </a:prstGeom>
          <a:noFill/>
          <a:ln cap="flat" cmpd="sng" w="9525">
            <a:solidFill>
              <a:srgbClr val="1AB5D7"/>
            </a:solidFill>
            <a:prstDash val="solid"/>
            <a:miter lim="800000"/>
            <a:headEnd len="sm" w="sm" type="none"/>
            <a:tailEnd len="sm" w="sm" type="none"/>
          </a:ln>
        </p:spPr>
      </p:cxnSp>
      <p:cxnSp>
        <p:nvCxnSpPr>
          <p:cNvPr id="23" name="Google Shape;23;p2"/>
          <p:cNvCxnSpPr/>
          <p:nvPr/>
        </p:nvCxnSpPr>
        <p:spPr>
          <a:xfrm flipH="1" rot="10800000">
            <a:off x="341819" y="4126816"/>
            <a:ext cx="449549" cy="51"/>
          </a:xfrm>
          <a:prstGeom prst="straightConnector1">
            <a:avLst/>
          </a:prstGeom>
          <a:noFill/>
          <a:ln cap="flat" cmpd="sng" w="12700">
            <a:solidFill>
              <a:srgbClr val="3E434A"/>
            </a:solidFill>
            <a:prstDash val="solid"/>
            <a:miter lim="800000"/>
            <a:headEnd len="sm" w="sm" type="none"/>
            <a:tailEnd len="sm" w="sm" type="none"/>
          </a:ln>
        </p:spPr>
      </p:cxnSp>
      <p:cxnSp>
        <p:nvCxnSpPr>
          <p:cNvPr id="24" name="Google Shape;24;p2"/>
          <p:cNvCxnSpPr/>
          <p:nvPr/>
        </p:nvCxnSpPr>
        <p:spPr>
          <a:xfrm flipH="1" rot="10800000">
            <a:off x="345804" y="2054421"/>
            <a:ext cx="3871354" cy="1"/>
          </a:xfrm>
          <a:prstGeom prst="straightConnector1">
            <a:avLst/>
          </a:prstGeom>
          <a:noFill/>
          <a:ln cap="flat" cmpd="sng" w="9525">
            <a:solidFill>
              <a:srgbClr val="1AB5D7"/>
            </a:solidFill>
            <a:prstDash val="solid"/>
            <a:miter lim="800000"/>
            <a:headEnd len="sm" w="sm" type="none"/>
            <a:tailEnd len="sm" w="sm" type="none"/>
          </a:ln>
        </p:spPr>
      </p:cxnSp>
      <p:pic>
        <p:nvPicPr>
          <p:cNvPr id="25" name="Google Shape;25;p2"/>
          <p:cNvPicPr preferRelativeResize="0"/>
          <p:nvPr/>
        </p:nvPicPr>
        <p:blipFill rotWithShape="1">
          <a:blip r:embed="rId3">
            <a:alphaModFix/>
          </a:blip>
          <a:srcRect b="0" l="0" r="0" t="0"/>
          <a:stretch/>
        </p:blipFill>
        <p:spPr>
          <a:xfrm>
            <a:off x="310366" y="1299834"/>
            <a:ext cx="2192172" cy="531209"/>
          </a:xfrm>
          <a:prstGeom prst="rect">
            <a:avLst/>
          </a:prstGeom>
          <a:noFill/>
          <a:ln>
            <a:noFill/>
          </a:ln>
        </p:spPr>
      </p:pic>
      <p:sp>
        <p:nvSpPr>
          <p:cNvPr id="26" name="Google Shape;26;p2"/>
          <p:cNvSpPr txBox="1"/>
          <p:nvPr>
            <p:ph type="title"/>
          </p:nvPr>
        </p:nvSpPr>
        <p:spPr>
          <a:xfrm>
            <a:off x="341313" y="2906829"/>
            <a:ext cx="4240114" cy="1071488"/>
          </a:xfrm>
          <a:prstGeom prst="rect">
            <a:avLst/>
          </a:prstGeom>
          <a:noFill/>
          <a:ln>
            <a:noFill/>
          </a:ln>
        </p:spPr>
        <p:txBody>
          <a:bodyPr anchorCtr="0" anchor="t" bIns="0" lIns="0" spcFirstLastPara="1" rIns="0" wrap="square" tIns="0">
            <a:noAutofit/>
          </a:bodyPr>
          <a:lstStyle>
            <a:lvl1pPr lvl="0" algn="l">
              <a:lnSpc>
                <a:spcPct val="110526"/>
              </a:lnSpc>
              <a:spcBef>
                <a:spcPts val="0"/>
              </a:spcBef>
              <a:spcAft>
                <a:spcPts val="0"/>
              </a:spcAft>
              <a:buClr>
                <a:srgbClr val="3E434A"/>
              </a:buClr>
              <a:buSzPts val="3800"/>
              <a:buFont typeface="Arial"/>
              <a:buNone/>
              <a:defRPr b="0"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11"/>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
          <p:cNvSpPr txBox="1"/>
          <p:nvPr>
            <p:ph idx="11" type="ftr"/>
          </p:nvPr>
        </p:nvSpPr>
        <p:spPr>
          <a:xfrm>
            <a:off x="2922110" y="6726286"/>
            <a:ext cx="3086100" cy="98137"/>
          </a:xfrm>
          <a:prstGeom prst="rect">
            <a:avLst/>
          </a:prstGeom>
          <a:noFill/>
          <a:ln>
            <a:noFill/>
          </a:ln>
        </p:spPr>
        <p:txBody>
          <a:bodyPr anchorCtr="0" anchor="ctr" bIns="0" lIns="0" spcFirstLastPara="1" rIns="0" wrap="square" tIns="0">
            <a:noAutofit/>
          </a:bodyPr>
          <a:lstStyle>
            <a:lvl1pPr lvl="0" algn="ctr">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1"/>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lvl1pPr indent="0" lvl="0" marL="0" algn="r">
              <a:lnSpc>
                <a:spcPct val="225000"/>
              </a:lnSpc>
              <a:spcBef>
                <a:spcPts val="0"/>
              </a:spcBef>
              <a:buNone/>
              <a:defRPr/>
            </a:lvl1pPr>
            <a:lvl2pPr indent="0" lvl="1" marL="0" algn="r">
              <a:lnSpc>
                <a:spcPct val="225000"/>
              </a:lnSpc>
              <a:spcBef>
                <a:spcPts val="0"/>
              </a:spcBef>
              <a:buNone/>
              <a:defRPr/>
            </a:lvl2pPr>
            <a:lvl3pPr indent="0" lvl="2" marL="0" algn="r">
              <a:lnSpc>
                <a:spcPct val="225000"/>
              </a:lnSpc>
              <a:spcBef>
                <a:spcPts val="0"/>
              </a:spcBef>
              <a:buNone/>
              <a:defRPr/>
            </a:lvl3pPr>
            <a:lvl4pPr indent="0" lvl="3" marL="0" algn="r">
              <a:lnSpc>
                <a:spcPct val="225000"/>
              </a:lnSpc>
              <a:spcBef>
                <a:spcPts val="0"/>
              </a:spcBef>
              <a:buNone/>
              <a:defRPr/>
            </a:lvl4pPr>
            <a:lvl5pPr indent="0" lvl="4" marL="0" algn="r">
              <a:lnSpc>
                <a:spcPct val="225000"/>
              </a:lnSpc>
              <a:spcBef>
                <a:spcPts val="0"/>
              </a:spcBef>
              <a:buNone/>
              <a:defRPr/>
            </a:lvl5pPr>
            <a:lvl6pPr indent="0" lvl="5" marL="0" algn="r">
              <a:lnSpc>
                <a:spcPct val="225000"/>
              </a:lnSpc>
              <a:spcBef>
                <a:spcPts val="0"/>
              </a:spcBef>
              <a:buNone/>
              <a:defRPr/>
            </a:lvl6pPr>
            <a:lvl7pPr indent="0" lvl="6" marL="0" algn="r">
              <a:lnSpc>
                <a:spcPct val="225000"/>
              </a:lnSpc>
              <a:spcBef>
                <a:spcPts val="0"/>
              </a:spcBef>
              <a:buNone/>
              <a:defRPr/>
            </a:lvl7pPr>
            <a:lvl8pPr indent="0" lvl="7" marL="0" algn="r">
              <a:lnSpc>
                <a:spcPct val="225000"/>
              </a:lnSpc>
              <a:spcBef>
                <a:spcPts val="0"/>
              </a:spcBef>
              <a:buNone/>
              <a:defRPr/>
            </a:lvl8pPr>
            <a:lvl9pPr indent="0" lvl="8" marL="0" algn="r">
              <a:lnSpc>
                <a:spcPct val="225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7" name="Shape 27"/>
        <p:cNvGrpSpPr/>
        <p:nvPr/>
      </p:nvGrpSpPr>
      <p:grpSpPr>
        <a:xfrm>
          <a:off x="0" y="0"/>
          <a:ext cx="0" cy="0"/>
          <a:chOff x="0" y="0"/>
          <a:chExt cx="0" cy="0"/>
        </a:xfrm>
      </p:grpSpPr>
      <p:sp>
        <p:nvSpPr>
          <p:cNvPr id="28" name="Google Shape;28;p3"/>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lvl1pPr lvl="0" algn="l">
              <a:lnSpc>
                <a:spcPct val="211111"/>
              </a:lnSpc>
              <a:spcBef>
                <a:spcPts val="0"/>
              </a:spcBef>
              <a:spcAft>
                <a:spcPts val="0"/>
              </a:spcAft>
              <a:buClr>
                <a:srgbClr val="3E434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body"/>
          </p:nvPr>
        </p:nvSpPr>
        <p:spPr>
          <a:xfrm>
            <a:off x="341313" y="1768393"/>
            <a:ext cx="8447087" cy="4351338"/>
          </a:xfrm>
          <a:prstGeom prst="rect">
            <a:avLst/>
          </a:prstGeom>
          <a:noFill/>
          <a:ln>
            <a:noFill/>
          </a:ln>
        </p:spPr>
        <p:txBody>
          <a:bodyPr anchorCtr="0" anchor="t" bIns="0" lIns="0" spcFirstLastPara="1" rIns="0" wrap="square" tIns="0">
            <a:noAutofit/>
          </a:bodyPr>
          <a:lstStyle>
            <a:lvl1pPr indent="-368300" lvl="0" marL="457200" algn="l">
              <a:lnSpc>
                <a:spcPct val="118181"/>
              </a:lnSpc>
              <a:spcBef>
                <a:spcPts val="1800"/>
              </a:spcBef>
              <a:spcAft>
                <a:spcPts val="0"/>
              </a:spcAft>
              <a:buClr>
                <a:srgbClr val="3E434A"/>
              </a:buClr>
              <a:buSzPts val="2200"/>
              <a:buChar char="•"/>
              <a:defRPr/>
            </a:lvl1pPr>
            <a:lvl2pPr indent="-342900" lvl="1" marL="914400" algn="l">
              <a:lnSpc>
                <a:spcPct val="133333"/>
              </a:lnSpc>
              <a:spcBef>
                <a:spcPts val="600"/>
              </a:spcBef>
              <a:spcAft>
                <a:spcPts val="0"/>
              </a:spcAft>
              <a:buClr>
                <a:srgbClr val="3E434A"/>
              </a:buClr>
              <a:buSzPts val="1800"/>
              <a:buChar char="◦"/>
              <a:defRPr/>
            </a:lvl2pPr>
            <a:lvl3pPr indent="-342900" lvl="2" marL="1371600" algn="l">
              <a:lnSpc>
                <a:spcPct val="122222"/>
              </a:lnSpc>
              <a:spcBef>
                <a:spcPts val="600"/>
              </a:spcBef>
              <a:spcAft>
                <a:spcPts val="0"/>
              </a:spcAft>
              <a:buClr>
                <a:srgbClr val="3E434A"/>
              </a:buClr>
              <a:buSzPts val="1800"/>
              <a:buChar char="▪"/>
              <a:defRPr/>
            </a:lvl3pPr>
            <a:lvl4pPr indent="-342900" lvl="3" marL="1828800" algn="l">
              <a:lnSpc>
                <a:spcPct val="111111"/>
              </a:lnSpc>
              <a:spcBef>
                <a:spcPts val="600"/>
              </a:spcBef>
              <a:spcAft>
                <a:spcPts val="0"/>
              </a:spcAft>
              <a:buClr>
                <a:srgbClr val="3E434A"/>
              </a:buClr>
              <a:buSzPts val="1800"/>
              <a:buChar char="▫"/>
              <a:defRPr/>
            </a:lvl4pPr>
            <a:lvl5pPr indent="-342900" lvl="4" marL="2286000" algn="l">
              <a:lnSpc>
                <a:spcPct val="111111"/>
              </a:lnSpc>
              <a:spcBef>
                <a:spcPts val="600"/>
              </a:spcBef>
              <a:spcAft>
                <a:spcPts val="0"/>
              </a:spcAft>
              <a:buClr>
                <a:srgbClr val="3E434A"/>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 name="Google Shape;30;p3"/>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2922110" y="6726286"/>
            <a:ext cx="3086100" cy="98137"/>
          </a:xfrm>
          <a:prstGeom prst="rect">
            <a:avLst/>
          </a:prstGeom>
          <a:noFill/>
          <a:ln>
            <a:noFill/>
          </a:ln>
        </p:spPr>
        <p:txBody>
          <a:bodyPr anchorCtr="0" anchor="ctr" bIns="0" lIns="0" spcFirstLastPara="1" rIns="0" wrap="square" tIns="0">
            <a:noAutofit/>
          </a:bodyPr>
          <a:lstStyle>
            <a:lvl1pPr lvl="0" algn="ctr">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lvl1pPr indent="0" lvl="0" marL="0" algn="r">
              <a:lnSpc>
                <a:spcPct val="225000"/>
              </a:lnSpc>
              <a:spcBef>
                <a:spcPts val="0"/>
              </a:spcBef>
              <a:buNone/>
              <a:defRPr/>
            </a:lvl1pPr>
            <a:lvl2pPr indent="0" lvl="1" marL="0" algn="r">
              <a:lnSpc>
                <a:spcPct val="225000"/>
              </a:lnSpc>
              <a:spcBef>
                <a:spcPts val="0"/>
              </a:spcBef>
              <a:buNone/>
              <a:defRPr/>
            </a:lvl2pPr>
            <a:lvl3pPr indent="0" lvl="2" marL="0" algn="r">
              <a:lnSpc>
                <a:spcPct val="225000"/>
              </a:lnSpc>
              <a:spcBef>
                <a:spcPts val="0"/>
              </a:spcBef>
              <a:buNone/>
              <a:defRPr/>
            </a:lvl3pPr>
            <a:lvl4pPr indent="0" lvl="3" marL="0" algn="r">
              <a:lnSpc>
                <a:spcPct val="225000"/>
              </a:lnSpc>
              <a:spcBef>
                <a:spcPts val="0"/>
              </a:spcBef>
              <a:buNone/>
              <a:defRPr/>
            </a:lvl4pPr>
            <a:lvl5pPr indent="0" lvl="4" marL="0" algn="r">
              <a:lnSpc>
                <a:spcPct val="225000"/>
              </a:lnSpc>
              <a:spcBef>
                <a:spcPts val="0"/>
              </a:spcBef>
              <a:buNone/>
              <a:defRPr/>
            </a:lvl5pPr>
            <a:lvl6pPr indent="0" lvl="5" marL="0" algn="r">
              <a:lnSpc>
                <a:spcPct val="225000"/>
              </a:lnSpc>
              <a:spcBef>
                <a:spcPts val="0"/>
              </a:spcBef>
              <a:buNone/>
              <a:defRPr/>
            </a:lvl6pPr>
            <a:lvl7pPr indent="0" lvl="6" marL="0" algn="r">
              <a:lnSpc>
                <a:spcPct val="225000"/>
              </a:lnSpc>
              <a:spcBef>
                <a:spcPts val="0"/>
              </a:spcBef>
              <a:buNone/>
              <a:defRPr/>
            </a:lvl7pPr>
            <a:lvl8pPr indent="0" lvl="7" marL="0" algn="r">
              <a:lnSpc>
                <a:spcPct val="225000"/>
              </a:lnSpc>
              <a:spcBef>
                <a:spcPts val="0"/>
              </a:spcBef>
              <a:buNone/>
              <a:defRPr/>
            </a:lvl8pPr>
            <a:lvl9pPr indent="0" lvl="8" marL="0" algn="r">
              <a:lnSpc>
                <a:spcPct val="225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3"/>
          <p:cNvSpPr txBox="1"/>
          <p:nvPr>
            <p:ph idx="2" type="body"/>
          </p:nvPr>
        </p:nvSpPr>
        <p:spPr>
          <a:xfrm>
            <a:off x="341313" y="925438"/>
            <a:ext cx="8447087" cy="617579"/>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1800"/>
              </a:spcBef>
              <a:spcAft>
                <a:spcPts val="0"/>
              </a:spcAft>
              <a:buClr>
                <a:srgbClr val="1AB5D7"/>
              </a:buClr>
              <a:buSzPts val="2100"/>
              <a:buNone/>
              <a:defRPr sz="2100" cap="none">
                <a:solidFill>
                  <a:srgbClr val="1AB5D7"/>
                </a:solidFill>
              </a:defRPr>
            </a:lvl1pPr>
            <a:lvl2pPr indent="-342900" lvl="1" marL="914400" algn="l">
              <a:lnSpc>
                <a:spcPct val="133333"/>
              </a:lnSpc>
              <a:spcBef>
                <a:spcPts val="600"/>
              </a:spcBef>
              <a:spcAft>
                <a:spcPts val="0"/>
              </a:spcAft>
              <a:buClr>
                <a:srgbClr val="3E434A"/>
              </a:buClr>
              <a:buSzPts val="1800"/>
              <a:buChar char="◦"/>
              <a:defRPr/>
            </a:lvl2pPr>
            <a:lvl3pPr indent="-342900" lvl="2" marL="1371600" algn="l">
              <a:lnSpc>
                <a:spcPct val="122222"/>
              </a:lnSpc>
              <a:spcBef>
                <a:spcPts val="600"/>
              </a:spcBef>
              <a:spcAft>
                <a:spcPts val="0"/>
              </a:spcAft>
              <a:buClr>
                <a:srgbClr val="3E434A"/>
              </a:buClr>
              <a:buSzPts val="1800"/>
              <a:buChar char="▪"/>
              <a:defRPr/>
            </a:lvl3pPr>
            <a:lvl4pPr indent="-342900" lvl="3" marL="1828800" algn="l">
              <a:lnSpc>
                <a:spcPct val="111111"/>
              </a:lnSpc>
              <a:spcBef>
                <a:spcPts val="600"/>
              </a:spcBef>
              <a:spcAft>
                <a:spcPts val="0"/>
              </a:spcAft>
              <a:buClr>
                <a:srgbClr val="3E434A"/>
              </a:buClr>
              <a:buSzPts val="1800"/>
              <a:buChar char="▫"/>
              <a:defRPr/>
            </a:lvl4pPr>
            <a:lvl5pPr indent="-342900" lvl="4" marL="2286000" algn="l">
              <a:lnSpc>
                <a:spcPct val="111111"/>
              </a:lnSpc>
              <a:spcBef>
                <a:spcPts val="600"/>
              </a:spcBef>
              <a:spcAft>
                <a:spcPts val="0"/>
              </a:spcAft>
              <a:buClr>
                <a:srgbClr val="3E434A"/>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5" showMasterSp="0">
  <p:cSld name="Title Slide 25">
    <p:spTree>
      <p:nvGrpSpPr>
        <p:cNvPr id="34" name="Shape 34"/>
        <p:cNvGrpSpPr/>
        <p:nvPr/>
      </p:nvGrpSpPr>
      <p:grpSpPr>
        <a:xfrm>
          <a:off x="0" y="0"/>
          <a:ext cx="0" cy="0"/>
          <a:chOff x="0" y="0"/>
          <a:chExt cx="0" cy="0"/>
        </a:xfrm>
      </p:grpSpPr>
      <p:pic>
        <p:nvPicPr>
          <p:cNvPr id="35" name="Google Shape;35;p4"/>
          <p:cNvPicPr preferRelativeResize="0"/>
          <p:nvPr/>
        </p:nvPicPr>
        <p:blipFill rotWithShape="1">
          <a:blip r:embed="rId2">
            <a:alphaModFix/>
          </a:blip>
          <a:srcRect b="0" l="0" r="0" t="0"/>
          <a:stretch/>
        </p:blipFill>
        <p:spPr>
          <a:xfrm>
            <a:off x="0" y="327"/>
            <a:ext cx="9153144" cy="6864203"/>
          </a:xfrm>
          <a:prstGeom prst="rect">
            <a:avLst/>
          </a:prstGeom>
          <a:noFill/>
          <a:ln>
            <a:noFill/>
          </a:ln>
        </p:spPr>
      </p:pic>
      <p:pic>
        <p:nvPicPr>
          <p:cNvPr id="36" name="Google Shape;36;p4"/>
          <p:cNvPicPr preferRelativeResize="0"/>
          <p:nvPr/>
        </p:nvPicPr>
        <p:blipFill rotWithShape="1">
          <a:blip r:embed="rId3">
            <a:alphaModFix/>
          </a:blip>
          <a:srcRect b="0" l="0" r="21108" t="0"/>
          <a:stretch/>
        </p:blipFill>
        <p:spPr>
          <a:xfrm>
            <a:off x="4592472" y="2995029"/>
            <a:ext cx="4565176" cy="3842335"/>
          </a:xfrm>
          <a:prstGeom prst="rect">
            <a:avLst/>
          </a:prstGeom>
          <a:noFill/>
          <a:ln>
            <a:noFill/>
          </a:ln>
        </p:spPr>
      </p:pic>
      <p:pic>
        <p:nvPicPr>
          <p:cNvPr id="37" name="Google Shape;37;p4"/>
          <p:cNvPicPr preferRelativeResize="0"/>
          <p:nvPr/>
        </p:nvPicPr>
        <p:blipFill rotWithShape="1">
          <a:blip r:embed="rId3">
            <a:alphaModFix/>
          </a:blip>
          <a:srcRect b="0" l="0" r="21108" t="0"/>
          <a:stretch/>
        </p:blipFill>
        <p:spPr>
          <a:xfrm>
            <a:off x="4592472" y="2995029"/>
            <a:ext cx="4565176" cy="3842335"/>
          </a:xfrm>
          <a:prstGeom prst="rect">
            <a:avLst/>
          </a:prstGeom>
          <a:noFill/>
          <a:ln>
            <a:noFill/>
          </a:ln>
        </p:spPr>
      </p:pic>
      <p:sp>
        <p:nvSpPr>
          <p:cNvPr id="38" name="Google Shape;38;p4"/>
          <p:cNvSpPr txBox="1"/>
          <p:nvPr>
            <p:ph idx="10" type="dt"/>
          </p:nvPr>
        </p:nvSpPr>
        <p:spPr>
          <a:xfrm>
            <a:off x="339448" y="4225620"/>
            <a:ext cx="2743200" cy="365125"/>
          </a:xfrm>
          <a:prstGeom prst="rect">
            <a:avLst/>
          </a:prstGeom>
          <a:noFill/>
          <a:ln>
            <a:noFill/>
          </a:ln>
        </p:spPr>
        <p:txBody>
          <a:bodyPr anchorCtr="0" anchor="ctr" bIns="0" lIns="0" spcFirstLastPara="1" rIns="0" wrap="square" tIns="0">
            <a:noAutofit/>
          </a:bodyPr>
          <a:lstStyle>
            <a:lvl1pPr lvl="0" algn="l">
              <a:lnSpc>
                <a:spcPct val="98540"/>
              </a:lnSpc>
              <a:spcBef>
                <a:spcPts val="0"/>
              </a:spcBef>
              <a:spcAft>
                <a:spcPts val="0"/>
              </a:spcAft>
              <a:buSzPts val="1400"/>
              <a:buNone/>
              <a:defRPr b="0" sz="137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9" name="Google Shape;39;p4"/>
          <p:cNvCxnSpPr/>
          <p:nvPr/>
        </p:nvCxnSpPr>
        <p:spPr>
          <a:xfrm flipH="1" rot="10800000">
            <a:off x="345804" y="2054421"/>
            <a:ext cx="3871354" cy="1"/>
          </a:xfrm>
          <a:prstGeom prst="straightConnector1">
            <a:avLst/>
          </a:prstGeom>
          <a:noFill/>
          <a:ln cap="flat" cmpd="sng" w="9525">
            <a:solidFill>
              <a:srgbClr val="1AB5D7"/>
            </a:solidFill>
            <a:prstDash val="solid"/>
            <a:miter lim="800000"/>
            <a:headEnd len="sm" w="sm" type="none"/>
            <a:tailEnd len="sm" w="sm" type="none"/>
          </a:ln>
        </p:spPr>
      </p:cxnSp>
      <p:cxnSp>
        <p:nvCxnSpPr>
          <p:cNvPr id="40" name="Google Shape;40;p4"/>
          <p:cNvCxnSpPr/>
          <p:nvPr/>
        </p:nvCxnSpPr>
        <p:spPr>
          <a:xfrm flipH="1" rot="10800000">
            <a:off x="341819" y="4126816"/>
            <a:ext cx="449549" cy="51"/>
          </a:xfrm>
          <a:prstGeom prst="straightConnector1">
            <a:avLst/>
          </a:prstGeom>
          <a:noFill/>
          <a:ln cap="flat" cmpd="sng" w="12700">
            <a:solidFill>
              <a:srgbClr val="3E434A"/>
            </a:solidFill>
            <a:prstDash val="solid"/>
            <a:miter lim="800000"/>
            <a:headEnd len="sm" w="sm" type="none"/>
            <a:tailEnd len="sm" w="sm" type="none"/>
          </a:ln>
        </p:spPr>
      </p:cxnSp>
      <p:cxnSp>
        <p:nvCxnSpPr>
          <p:cNvPr id="41" name="Google Shape;41;p4"/>
          <p:cNvCxnSpPr/>
          <p:nvPr/>
        </p:nvCxnSpPr>
        <p:spPr>
          <a:xfrm flipH="1" rot="10800000">
            <a:off x="345804" y="2054421"/>
            <a:ext cx="3871354" cy="1"/>
          </a:xfrm>
          <a:prstGeom prst="straightConnector1">
            <a:avLst/>
          </a:prstGeom>
          <a:noFill/>
          <a:ln cap="flat" cmpd="sng" w="9525">
            <a:solidFill>
              <a:srgbClr val="1AB5D7"/>
            </a:solidFill>
            <a:prstDash val="solid"/>
            <a:miter lim="800000"/>
            <a:headEnd len="sm" w="sm" type="none"/>
            <a:tailEnd len="sm" w="sm" type="none"/>
          </a:ln>
        </p:spPr>
      </p:cxnSp>
      <p:pic>
        <p:nvPicPr>
          <p:cNvPr id="42" name="Google Shape;42;p4"/>
          <p:cNvPicPr preferRelativeResize="0"/>
          <p:nvPr/>
        </p:nvPicPr>
        <p:blipFill rotWithShape="1">
          <a:blip r:embed="rId4">
            <a:alphaModFix/>
          </a:blip>
          <a:srcRect b="0" l="0" r="0" t="0"/>
          <a:stretch/>
        </p:blipFill>
        <p:spPr>
          <a:xfrm>
            <a:off x="310366" y="1299834"/>
            <a:ext cx="2192172" cy="531209"/>
          </a:xfrm>
          <a:prstGeom prst="rect">
            <a:avLst/>
          </a:prstGeom>
          <a:noFill/>
          <a:ln>
            <a:noFill/>
          </a:ln>
        </p:spPr>
      </p:pic>
      <p:sp>
        <p:nvSpPr>
          <p:cNvPr id="43" name="Google Shape;43;p4"/>
          <p:cNvSpPr txBox="1"/>
          <p:nvPr>
            <p:ph type="title"/>
          </p:nvPr>
        </p:nvSpPr>
        <p:spPr>
          <a:xfrm>
            <a:off x="341313" y="2906829"/>
            <a:ext cx="4240114" cy="1071488"/>
          </a:xfrm>
          <a:prstGeom prst="rect">
            <a:avLst/>
          </a:prstGeom>
          <a:noFill/>
          <a:ln>
            <a:noFill/>
          </a:ln>
        </p:spPr>
        <p:txBody>
          <a:bodyPr anchorCtr="0" anchor="t" bIns="0" lIns="0" spcFirstLastPara="1" rIns="0" wrap="square" tIns="0">
            <a:noAutofit/>
          </a:bodyPr>
          <a:lstStyle>
            <a:lvl1pPr lvl="0" algn="l">
              <a:lnSpc>
                <a:spcPct val="110526"/>
              </a:lnSpc>
              <a:spcBef>
                <a:spcPts val="0"/>
              </a:spcBef>
              <a:spcAft>
                <a:spcPts val="0"/>
              </a:spcAft>
              <a:buClr>
                <a:srgbClr val="3E434A"/>
              </a:buClr>
              <a:buSzPts val="3800"/>
              <a:buFont typeface="Arial"/>
              <a:buNone/>
              <a:defRPr b="0"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6" showMasterSp="0">
  <p:cSld name="Title Slide 26">
    <p:spTree>
      <p:nvGrpSpPr>
        <p:cNvPr id="44" name="Shape 44"/>
        <p:cNvGrpSpPr/>
        <p:nvPr/>
      </p:nvGrpSpPr>
      <p:grpSpPr>
        <a:xfrm>
          <a:off x="0" y="0"/>
          <a:ext cx="0" cy="0"/>
          <a:chOff x="0" y="0"/>
          <a:chExt cx="0" cy="0"/>
        </a:xfrm>
      </p:grpSpPr>
      <p:pic>
        <p:nvPicPr>
          <p:cNvPr id="45" name="Google Shape;45;p5"/>
          <p:cNvPicPr preferRelativeResize="0"/>
          <p:nvPr/>
        </p:nvPicPr>
        <p:blipFill rotWithShape="1">
          <a:blip r:embed="rId2">
            <a:alphaModFix/>
          </a:blip>
          <a:srcRect b="0" l="0" r="0" t="0"/>
          <a:stretch/>
        </p:blipFill>
        <p:spPr>
          <a:xfrm>
            <a:off x="0" y="327"/>
            <a:ext cx="9153144" cy="6864203"/>
          </a:xfrm>
          <a:prstGeom prst="rect">
            <a:avLst/>
          </a:prstGeom>
          <a:noFill/>
          <a:ln>
            <a:noFill/>
          </a:ln>
        </p:spPr>
      </p:pic>
      <p:sp>
        <p:nvSpPr>
          <p:cNvPr id="46" name="Google Shape;46;p5"/>
          <p:cNvSpPr txBox="1"/>
          <p:nvPr>
            <p:ph idx="10" type="dt"/>
          </p:nvPr>
        </p:nvSpPr>
        <p:spPr>
          <a:xfrm>
            <a:off x="339448" y="4225620"/>
            <a:ext cx="2743200" cy="365125"/>
          </a:xfrm>
          <a:prstGeom prst="rect">
            <a:avLst/>
          </a:prstGeom>
          <a:noFill/>
          <a:ln>
            <a:noFill/>
          </a:ln>
        </p:spPr>
        <p:txBody>
          <a:bodyPr anchorCtr="0" anchor="ctr" bIns="0" lIns="0" spcFirstLastPara="1" rIns="0" wrap="square" tIns="0">
            <a:noAutofit/>
          </a:bodyPr>
          <a:lstStyle>
            <a:lvl1pPr lvl="0" algn="l">
              <a:lnSpc>
                <a:spcPct val="98540"/>
              </a:lnSpc>
              <a:spcBef>
                <a:spcPts val="0"/>
              </a:spcBef>
              <a:spcAft>
                <a:spcPts val="0"/>
              </a:spcAft>
              <a:buSzPts val="1400"/>
              <a:buNone/>
              <a:defRPr b="0" sz="137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47" name="Google Shape;47;p5"/>
          <p:cNvCxnSpPr/>
          <p:nvPr/>
        </p:nvCxnSpPr>
        <p:spPr>
          <a:xfrm flipH="1" rot="10800000">
            <a:off x="345804" y="2054421"/>
            <a:ext cx="3871354" cy="1"/>
          </a:xfrm>
          <a:prstGeom prst="straightConnector1">
            <a:avLst/>
          </a:prstGeom>
          <a:noFill/>
          <a:ln cap="flat" cmpd="sng" w="9525">
            <a:solidFill>
              <a:srgbClr val="1AB5D7"/>
            </a:solidFill>
            <a:prstDash val="solid"/>
            <a:miter lim="800000"/>
            <a:headEnd len="sm" w="sm" type="none"/>
            <a:tailEnd len="sm" w="sm" type="none"/>
          </a:ln>
        </p:spPr>
      </p:cxnSp>
      <p:cxnSp>
        <p:nvCxnSpPr>
          <p:cNvPr id="48" name="Google Shape;48;p5"/>
          <p:cNvCxnSpPr/>
          <p:nvPr/>
        </p:nvCxnSpPr>
        <p:spPr>
          <a:xfrm flipH="1" rot="10800000">
            <a:off x="341819" y="4126816"/>
            <a:ext cx="449549" cy="51"/>
          </a:xfrm>
          <a:prstGeom prst="straightConnector1">
            <a:avLst/>
          </a:prstGeom>
          <a:noFill/>
          <a:ln cap="flat" cmpd="sng" w="12700">
            <a:solidFill>
              <a:srgbClr val="3E434A"/>
            </a:solidFill>
            <a:prstDash val="solid"/>
            <a:miter lim="800000"/>
            <a:headEnd len="sm" w="sm" type="none"/>
            <a:tailEnd len="sm" w="sm" type="none"/>
          </a:ln>
        </p:spPr>
      </p:cxnSp>
      <p:cxnSp>
        <p:nvCxnSpPr>
          <p:cNvPr id="49" name="Google Shape;49;p5"/>
          <p:cNvCxnSpPr/>
          <p:nvPr/>
        </p:nvCxnSpPr>
        <p:spPr>
          <a:xfrm flipH="1" rot="10800000">
            <a:off x="345804" y="2054421"/>
            <a:ext cx="3871354" cy="1"/>
          </a:xfrm>
          <a:prstGeom prst="straightConnector1">
            <a:avLst/>
          </a:prstGeom>
          <a:noFill/>
          <a:ln cap="flat" cmpd="sng" w="9525">
            <a:solidFill>
              <a:srgbClr val="1AB5D7"/>
            </a:solidFill>
            <a:prstDash val="solid"/>
            <a:miter lim="800000"/>
            <a:headEnd len="sm" w="sm" type="none"/>
            <a:tailEnd len="sm" w="sm" type="none"/>
          </a:ln>
        </p:spPr>
      </p:cxnSp>
      <p:pic>
        <p:nvPicPr>
          <p:cNvPr id="50" name="Google Shape;50;p5"/>
          <p:cNvPicPr preferRelativeResize="0"/>
          <p:nvPr/>
        </p:nvPicPr>
        <p:blipFill rotWithShape="1">
          <a:blip r:embed="rId3">
            <a:alphaModFix/>
          </a:blip>
          <a:srcRect b="0" l="0" r="0" t="0"/>
          <a:stretch/>
        </p:blipFill>
        <p:spPr>
          <a:xfrm>
            <a:off x="310366" y="1299834"/>
            <a:ext cx="2192172" cy="531209"/>
          </a:xfrm>
          <a:prstGeom prst="rect">
            <a:avLst/>
          </a:prstGeom>
          <a:noFill/>
          <a:ln>
            <a:noFill/>
          </a:ln>
        </p:spPr>
      </p:pic>
      <p:sp>
        <p:nvSpPr>
          <p:cNvPr id="51" name="Google Shape;51;p5"/>
          <p:cNvSpPr txBox="1"/>
          <p:nvPr>
            <p:ph type="title"/>
          </p:nvPr>
        </p:nvSpPr>
        <p:spPr>
          <a:xfrm>
            <a:off x="341313" y="2906829"/>
            <a:ext cx="4240114" cy="1071488"/>
          </a:xfrm>
          <a:prstGeom prst="rect">
            <a:avLst/>
          </a:prstGeom>
          <a:noFill/>
          <a:ln>
            <a:noFill/>
          </a:ln>
        </p:spPr>
        <p:txBody>
          <a:bodyPr anchorCtr="0" anchor="t" bIns="0" lIns="0" spcFirstLastPara="1" rIns="0" wrap="square" tIns="0">
            <a:noAutofit/>
          </a:bodyPr>
          <a:lstStyle>
            <a:lvl1pPr lvl="0" algn="l">
              <a:lnSpc>
                <a:spcPct val="110526"/>
              </a:lnSpc>
              <a:spcBef>
                <a:spcPts val="0"/>
              </a:spcBef>
              <a:spcAft>
                <a:spcPts val="0"/>
              </a:spcAft>
              <a:buClr>
                <a:srgbClr val="3E434A"/>
              </a:buClr>
              <a:buSzPts val="3800"/>
              <a:buFont typeface="Arial"/>
              <a:buNone/>
              <a:defRPr b="0"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Logo_Elemental" id="52" name="Google Shape;52;p5"/>
          <p:cNvPicPr preferRelativeResize="0"/>
          <p:nvPr/>
        </p:nvPicPr>
        <p:blipFill rotWithShape="1">
          <a:blip r:embed="rId4">
            <a:alphaModFix/>
          </a:blip>
          <a:srcRect b="0" l="0" r="0" t="0"/>
          <a:stretch/>
        </p:blipFill>
        <p:spPr>
          <a:xfrm>
            <a:off x="5470902" y="3182397"/>
            <a:ext cx="3673098" cy="36756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3" name="Shape 53"/>
        <p:cNvGrpSpPr/>
        <p:nvPr/>
      </p:nvGrpSpPr>
      <p:grpSpPr>
        <a:xfrm>
          <a:off x="0" y="0"/>
          <a:ext cx="0" cy="0"/>
          <a:chOff x="0" y="0"/>
          <a:chExt cx="0" cy="0"/>
        </a:xfrm>
      </p:grpSpPr>
      <p:sp>
        <p:nvSpPr>
          <p:cNvPr id="54" name="Google Shape;54;p6"/>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lvl1pPr lvl="0" algn="l">
              <a:lnSpc>
                <a:spcPct val="211111"/>
              </a:lnSpc>
              <a:spcBef>
                <a:spcPts val="0"/>
              </a:spcBef>
              <a:spcAft>
                <a:spcPts val="0"/>
              </a:spcAft>
              <a:buClr>
                <a:srgbClr val="3E434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
          <p:cNvSpPr txBox="1"/>
          <p:nvPr>
            <p:ph idx="1" type="body"/>
          </p:nvPr>
        </p:nvSpPr>
        <p:spPr>
          <a:xfrm>
            <a:off x="334368" y="1779446"/>
            <a:ext cx="4114800" cy="4351338"/>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1200"/>
              </a:spcBef>
              <a:spcAft>
                <a:spcPts val="0"/>
              </a:spcAft>
              <a:buClr>
                <a:srgbClr val="3E434A"/>
              </a:buClr>
              <a:buSzPts val="2000"/>
              <a:buFont typeface="Arial"/>
              <a:buChar char="•"/>
              <a:defRPr sz="2000"/>
            </a:lvl1pPr>
            <a:lvl2pPr indent="-342900" lvl="1" marL="914400" algn="l">
              <a:lnSpc>
                <a:spcPct val="122222"/>
              </a:lnSpc>
              <a:spcBef>
                <a:spcPts val="600"/>
              </a:spcBef>
              <a:spcAft>
                <a:spcPts val="0"/>
              </a:spcAft>
              <a:buClr>
                <a:srgbClr val="3E434A"/>
              </a:buClr>
              <a:buSzPts val="1800"/>
              <a:buChar char="◦"/>
              <a:defRPr sz="1800"/>
            </a:lvl2pPr>
            <a:lvl3pPr indent="-330200" lvl="2" marL="1371600" algn="l">
              <a:lnSpc>
                <a:spcPct val="125000"/>
              </a:lnSpc>
              <a:spcBef>
                <a:spcPts val="600"/>
              </a:spcBef>
              <a:spcAft>
                <a:spcPts val="0"/>
              </a:spcAft>
              <a:buClr>
                <a:srgbClr val="3E434A"/>
              </a:buClr>
              <a:buSzPts val="1600"/>
              <a:buChar char="▪"/>
              <a:defRPr sz="1600"/>
            </a:lvl3pPr>
            <a:lvl4pPr indent="-317500" lvl="3" marL="1828800" algn="l">
              <a:lnSpc>
                <a:spcPct val="128571"/>
              </a:lnSpc>
              <a:spcBef>
                <a:spcPts val="600"/>
              </a:spcBef>
              <a:spcAft>
                <a:spcPts val="0"/>
              </a:spcAft>
              <a:buClr>
                <a:srgbClr val="3E434A"/>
              </a:buClr>
              <a:buSzPts val="1400"/>
              <a:buChar char="▫"/>
              <a:defRPr sz="1400"/>
            </a:lvl4pPr>
            <a:lvl5pPr indent="-317500" lvl="4" marL="2286000" algn="l">
              <a:lnSpc>
                <a:spcPct val="128571"/>
              </a:lnSpc>
              <a:spcBef>
                <a:spcPts val="600"/>
              </a:spcBef>
              <a:spcAft>
                <a:spcPts val="0"/>
              </a:spcAft>
              <a:buClr>
                <a:srgbClr val="3E434A"/>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6"/>
          <p:cNvSpPr txBox="1"/>
          <p:nvPr>
            <p:ph idx="2" type="body"/>
          </p:nvPr>
        </p:nvSpPr>
        <p:spPr>
          <a:xfrm>
            <a:off x="4675695" y="1779446"/>
            <a:ext cx="4114800" cy="4351338"/>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1200"/>
              </a:spcBef>
              <a:spcAft>
                <a:spcPts val="0"/>
              </a:spcAft>
              <a:buClr>
                <a:srgbClr val="3E434A"/>
              </a:buClr>
              <a:buSzPts val="2000"/>
              <a:buFont typeface="Arial"/>
              <a:buChar char="•"/>
              <a:defRPr sz="2000"/>
            </a:lvl1pPr>
            <a:lvl2pPr indent="-342900" lvl="1" marL="914400" algn="l">
              <a:lnSpc>
                <a:spcPct val="122222"/>
              </a:lnSpc>
              <a:spcBef>
                <a:spcPts val="600"/>
              </a:spcBef>
              <a:spcAft>
                <a:spcPts val="0"/>
              </a:spcAft>
              <a:buClr>
                <a:srgbClr val="3E434A"/>
              </a:buClr>
              <a:buSzPts val="1800"/>
              <a:buChar char="◦"/>
              <a:defRPr sz="1800"/>
            </a:lvl2pPr>
            <a:lvl3pPr indent="-330200" lvl="2" marL="1371600" algn="l">
              <a:lnSpc>
                <a:spcPct val="125000"/>
              </a:lnSpc>
              <a:spcBef>
                <a:spcPts val="600"/>
              </a:spcBef>
              <a:spcAft>
                <a:spcPts val="0"/>
              </a:spcAft>
              <a:buClr>
                <a:srgbClr val="3E434A"/>
              </a:buClr>
              <a:buSzPts val="1600"/>
              <a:buChar char="▪"/>
              <a:defRPr sz="1600"/>
            </a:lvl3pPr>
            <a:lvl4pPr indent="-317500" lvl="3" marL="1828800" algn="l">
              <a:lnSpc>
                <a:spcPct val="128571"/>
              </a:lnSpc>
              <a:spcBef>
                <a:spcPts val="600"/>
              </a:spcBef>
              <a:spcAft>
                <a:spcPts val="0"/>
              </a:spcAft>
              <a:buClr>
                <a:srgbClr val="3E434A"/>
              </a:buClr>
              <a:buSzPts val="1400"/>
              <a:buChar char="▫"/>
              <a:defRPr sz="1400"/>
            </a:lvl4pPr>
            <a:lvl5pPr indent="-317500" lvl="4" marL="2286000" algn="l">
              <a:lnSpc>
                <a:spcPct val="128571"/>
              </a:lnSpc>
              <a:spcBef>
                <a:spcPts val="600"/>
              </a:spcBef>
              <a:spcAft>
                <a:spcPts val="0"/>
              </a:spcAft>
              <a:buClr>
                <a:srgbClr val="3E434A"/>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 name="Google Shape;57;p6"/>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
          <p:cNvSpPr txBox="1"/>
          <p:nvPr>
            <p:ph idx="11" type="ftr"/>
          </p:nvPr>
        </p:nvSpPr>
        <p:spPr>
          <a:xfrm>
            <a:off x="2922110" y="6726286"/>
            <a:ext cx="3086100" cy="98137"/>
          </a:xfrm>
          <a:prstGeom prst="rect">
            <a:avLst/>
          </a:prstGeom>
          <a:noFill/>
          <a:ln>
            <a:noFill/>
          </a:ln>
        </p:spPr>
        <p:txBody>
          <a:bodyPr anchorCtr="0" anchor="ctr" bIns="0" lIns="0" spcFirstLastPara="1" rIns="0" wrap="square" tIns="0">
            <a:noAutofit/>
          </a:bodyPr>
          <a:lstStyle>
            <a:lvl1pPr lvl="0" algn="ctr">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lvl1pPr indent="0" lvl="0" marL="0" algn="r">
              <a:lnSpc>
                <a:spcPct val="225000"/>
              </a:lnSpc>
              <a:spcBef>
                <a:spcPts val="0"/>
              </a:spcBef>
              <a:buNone/>
              <a:defRPr/>
            </a:lvl1pPr>
            <a:lvl2pPr indent="0" lvl="1" marL="0" algn="r">
              <a:lnSpc>
                <a:spcPct val="225000"/>
              </a:lnSpc>
              <a:spcBef>
                <a:spcPts val="0"/>
              </a:spcBef>
              <a:buNone/>
              <a:defRPr/>
            </a:lvl2pPr>
            <a:lvl3pPr indent="0" lvl="2" marL="0" algn="r">
              <a:lnSpc>
                <a:spcPct val="225000"/>
              </a:lnSpc>
              <a:spcBef>
                <a:spcPts val="0"/>
              </a:spcBef>
              <a:buNone/>
              <a:defRPr/>
            </a:lvl3pPr>
            <a:lvl4pPr indent="0" lvl="3" marL="0" algn="r">
              <a:lnSpc>
                <a:spcPct val="225000"/>
              </a:lnSpc>
              <a:spcBef>
                <a:spcPts val="0"/>
              </a:spcBef>
              <a:buNone/>
              <a:defRPr/>
            </a:lvl4pPr>
            <a:lvl5pPr indent="0" lvl="4" marL="0" algn="r">
              <a:lnSpc>
                <a:spcPct val="225000"/>
              </a:lnSpc>
              <a:spcBef>
                <a:spcPts val="0"/>
              </a:spcBef>
              <a:buNone/>
              <a:defRPr/>
            </a:lvl5pPr>
            <a:lvl6pPr indent="0" lvl="5" marL="0" algn="r">
              <a:lnSpc>
                <a:spcPct val="225000"/>
              </a:lnSpc>
              <a:spcBef>
                <a:spcPts val="0"/>
              </a:spcBef>
              <a:buNone/>
              <a:defRPr/>
            </a:lvl6pPr>
            <a:lvl7pPr indent="0" lvl="6" marL="0" algn="r">
              <a:lnSpc>
                <a:spcPct val="225000"/>
              </a:lnSpc>
              <a:spcBef>
                <a:spcPts val="0"/>
              </a:spcBef>
              <a:buNone/>
              <a:defRPr/>
            </a:lvl7pPr>
            <a:lvl8pPr indent="0" lvl="7" marL="0" algn="r">
              <a:lnSpc>
                <a:spcPct val="225000"/>
              </a:lnSpc>
              <a:spcBef>
                <a:spcPts val="0"/>
              </a:spcBef>
              <a:buNone/>
              <a:defRPr/>
            </a:lvl8pPr>
            <a:lvl9pPr indent="0" lvl="8" marL="0" algn="r">
              <a:lnSpc>
                <a:spcPct val="225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6"/>
          <p:cNvSpPr txBox="1"/>
          <p:nvPr>
            <p:ph idx="3" type="body"/>
          </p:nvPr>
        </p:nvSpPr>
        <p:spPr>
          <a:xfrm>
            <a:off x="341313" y="925438"/>
            <a:ext cx="8447087" cy="617579"/>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1800"/>
              </a:spcBef>
              <a:spcAft>
                <a:spcPts val="0"/>
              </a:spcAft>
              <a:buClr>
                <a:srgbClr val="1AB5D7"/>
              </a:buClr>
              <a:buSzPts val="2100"/>
              <a:buNone/>
              <a:defRPr sz="2100" cap="none">
                <a:solidFill>
                  <a:srgbClr val="1AB5D7"/>
                </a:solidFill>
              </a:defRPr>
            </a:lvl1pPr>
            <a:lvl2pPr indent="-342900" lvl="1" marL="914400" algn="l">
              <a:lnSpc>
                <a:spcPct val="133333"/>
              </a:lnSpc>
              <a:spcBef>
                <a:spcPts val="600"/>
              </a:spcBef>
              <a:spcAft>
                <a:spcPts val="0"/>
              </a:spcAft>
              <a:buClr>
                <a:srgbClr val="3E434A"/>
              </a:buClr>
              <a:buSzPts val="1800"/>
              <a:buChar char="◦"/>
              <a:defRPr/>
            </a:lvl2pPr>
            <a:lvl3pPr indent="-342900" lvl="2" marL="1371600" algn="l">
              <a:lnSpc>
                <a:spcPct val="122222"/>
              </a:lnSpc>
              <a:spcBef>
                <a:spcPts val="600"/>
              </a:spcBef>
              <a:spcAft>
                <a:spcPts val="0"/>
              </a:spcAft>
              <a:buClr>
                <a:srgbClr val="3E434A"/>
              </a:buClr>
              <a:buSzPts val="1800"/>
              <a:buChar char="▪"/>
              <a:defRPr/>
            </a:lvl3pPr>
            <a:lvl4pPr indent="-342900" lvl="3" marL="1828800" algn="l">
              <a:lnSpc>
                <a:spcPct val="111111"/>
              </a:lnSpc>
              <a:spcBef>
                <a:spcPts val="600"/>
              </a:spcBef>
              <a:spcAft>
                <a:spcPts val="0"/>
              </a:spcAft>
              <a:buClr>
                <a:srgbClr val="3E434A"/>
              </a:buClr>
              <a:buSzPts val="1800"/>
              <a:buChar char="▫"/>
              <a:defRPr/>
            </a:lvl4pPr>
            <a:lvl5pPr indent="-342900" lvl="4" marL="2286000" algn="l">
              <a:lnSpc>
                <a:spcPct val="111111"/>
              </a:lnSpc>
              <a:spcBef>
                <a:spcPts val="600"/>
              </a:spcBef>
              <a:spcAft>
                <a:spcPts val="0"/>
              </a:spcAft>
              <a:buClr>
                <a:srgbClr val="3E434A"/>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Image">
  <p:cSld name="Content + Image">
    <p:spTree>
      <p:nvGrpSpPr>
        <p:cNvPr id="61" name="Shape 61"/>
        <p:cNvGrpSpPr/>
        <p:nvPr/>
      </p:nvGrpSpPr>
      <p:grpSpPr>
        <a:xfrm>
          <a:off x="0" y="0"/>
          <a:ext cx="0" cy="0"/>
          <a:chOff x="0" y="0"/>
          <a:chExt cx="0" cy="0"/>
        </a:xfrm>
      </p:grpSpPr>
      <p:sp>
        <p:nvSpPr>
          <p:cNvPr id="62" name="Google Shape;62;p7"/>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lvl1pPr lvl="0" algn="l">
              <a:lnSpc>
                <a:spcPct val="211111"/>
              </a:lnSpc>
              <a:spcBef>
                <a:spcPts val="0"/>
              </a:spcBef>
              <a:spcAft>
                <a:spcPts val="0"/>
              </a:spcAft>
              <a:buClr>
                <a:srgbClr val="3E434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
          <p:cNvSpPr txBox="1"/>
          <p:nvPr>
            <p:ph idx="1" type="body"/>
          </p:nvPr>
        </p:nvSpPr>
        <p:spPr>
          <a:xfrm>
            <a:off x="341313" y="1779446"/>
            <a:ext cx="4173537" cy="4351338"/>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1200"/>
              </a:spcBef>
              <a:spcAft>
                <a:spcPts val="0"/>
              </a:spcAft>
              <a:buClr>
                <a:srgbClr val="3E434A"/>
              </a:buClr>
              <a:buSzPts val="2000"/>
              <a:buFont typeface="Arial"/>
              <a:buChar char="•"/>
              <a:defRPr sz="2000"/>
            </a:lvl1pPr>
            <a:lvl2pPr indent="-342900" lvl="1" marL="914400" algn="l">
              <a:lnSpc>
                <a:spcPct val="122222"/>
              </a:lnSpc>
              <a:spcBef>
                <a:spcPts val="600"/>
              </a:spcBef>
              <a:spcAft>
                <a:spcPts val="0"/>
              </a:spcAft>
              <a:buClr>
                <a:srgbClr val="3E434A"/>
              </a:buClr>
              <a:buSzPts val="1800"/>
              <a:buChar char="◦"/>
              <a:defRPr sz="1800"/>
            </a:lvl2pPr>
            <a:lvl3pPr indent="-330200" lvl="2" marL="1371600" algn="l">
              <a:lnSpc>
                <a:spcPct val="125000"/>
              </a:lnSpc>
              <a:spcBef>
                <a:spcPts val="600"/>
              </a:spcBef>
              <a:spcAft>
                <a:spcPts val="0"/>
              </a:spcAft>
              <a:buClr>
                <a:srgbClr val="3E434A"/>
              </a:buClr>
              <a:buSzPts val="1600"/>
              <a:buChar char="▪"/>
              <a:defRPr sz="1600"/>
            </a:lvl3pPr>
            <a:lvl4pPr indent="-317500" lvl="3" marL="1828800" algn="l">
              <a:lnSpc>
                <a:spcPct val="128571"/>
              </a:lnSpc>
              <a:spcBef>
                <a:spcPts val="600"/>
              </a:spcBef>
              <a:spcAft>
                <a:spcPts val="0"/>
              </a:spcAft>
              <a:buClr>
                <a:srgbClr val="3E434A"/>
              </a:buClr>
              <a:buSzPts val="1400"/>
              <a:buChar char="▫"/>
              <a:defRPr sz="1400"/>
            </a:lvl4pPr>
            <a:lvl5pPr indent="-317500" lvl="4" marL="2286000" algn="l">
              <a:lnSpc>
                <a:spcPct val="128571"/>
              </a:lnSpc>
              <a:spcBef>
                <a:spcPts val="600"/>
              </a:spcBef>
              <a:spcAft>
                <a:spcPts val="0"/>
              </a:spcAft>
              <a:buClr>
                <a:srgbClr val="3E434A"/>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4" name="Google Shape;64;p7"/>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idx="11" type="ftr"/>
          </p:nvPr>
        </p:nvSpPr>
        <p:spPr>
          <a:xfrm>
            <a:off x="2922110" y="6726286"/>
            <a:ext cx="3086100" cy="98137"/>
          </a:xfrm>
          <a:prstGeom prst="rect">
            <a:avLst/>
          </a:prstGeom>
          <a:noFill/>
          <a:ln>
            <a:noFill/>
          </a:ln>
        </p:spPr>
        <p:txBody>
          <a:bodyPr anchorCtr="0" anchor="ctr" bIns="0" lIns="0" spcFirstLastPara="1" rIns="0" wrap="square" tIns="0">
            <a:noAutofit/>
          </a:bodyPr>
          <a:lstStyle>
            <a:lvl1pPr lvl="0" algn="ctr">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lvl1pPr indent="0" lvl="0" marL="0" algn="r">
              <a:lnSpc>
                <a:spcPct val="225000"/>
              </a:lnSpc>
              <a:spcBef>
                <a:spcPts val="0"/>
              </a:spcBef>
              <a:buNone/>
              <a:defRPr/>
            </a:lvl1pPr>
            <a:lvl2pPr indent="0" lvl="1" marL="0" algn="r">
              <a:lnSpc>
                <a:spcPct val="225000"/>
              </a:lnSpc>
              <a:spcBef>
                <a:spcPts val="0"/>
              </a:spcBef>
              <a:buNone/>
              <a:defRPr/>
            </a:lvl2pPr>
            <a:lvl3pPr indent="0" lvl="2" marL="0" algn="r">
              <a:lnSpc>
                <a:spcPct val="225000"/>
              </a:lnSpc>
              <a:spcBef>
                <a:spcPts val="0"/>
              </a:spcBef>
              <a:buNone/>
              <a:defRPr/>
            </a:lvl3pPr>
            <a:lvl4pPr indent="0" lvl="3" marL="0" algn="r">
              <a:lnSpc>
                <a:spcPct val="225000"/>
              </a:lnSpc>
              <a:spcBef>
                <a:spcPts val="0"/>
              </a:spcBef>
              <a:buNone/>
              <a:defRPr/>
            </a:lvl4pPr>
            <a:lvl5pPr indent="0" lvl="4" marL="0" algn="r">
              <a:lnSpc>
                <a:spcPct val="225000"/>
              </a:lnSpc>
              <a:spcBef>
                <a:spcPts val="0"/>
              </a:spcBef>
              <a:buNone/>
              <a:defRPr/>
            </a:lvl5pPr>
            <a:lvl6pPr indent="0" lvl="5" marL="0" algn="r">
              <a:lnSpc>
                <a:spcPct val="225000"/>
              </a:lnSpc>
              <a:spcBef>
                <a:spcPts val="0"/>
              </a:spcBef>
              <a:buNone/>
              <a:defRPr/>
            </a:lvl6pPr>
            <a:lvl7pPr indent="0" lvl="6" marL="0" algn="r">
              <a:lnSpc>
                <a:spcPct val="225000"/>
              </a:lnSpc>
              <a:spcBef>
                <a:spcPts val="0"/>
              </a:spcBef>
              <a:buNone/>
              <a:defRPr/>
            </a:lvl7pPr>
            <a:lvl8pPr indent="0" lvl="7" marL="0" algn="r">
              <a:lnSpc>
                <a:spcPct val="225000"/>
              </a:lnSpc>
              <a:spcBef>
                <a:spcPts val="0"/>
              </a:spcBef>
              <a:buNone/>
              <a:defRPr/>
            </a:lvl8pPr>
            <a:lvl9pPr indent="0" lvl="8" marL="0" algn="r">
              <a:lnSpc>
                <a:spcPct val="225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7"/>
          <p:cNvSpPr/>
          <p:nvPr>
            <p:ph idx="2" type="pic"/>
          </p:nvPr>
        </p:nvSpPr>
        <p:spPr>
          <a:xfrm>
            <a:off x="4840941" y="1773239"/>
            <a:ext cx="3953436" cy="4105364"/>
          </a:xfrm>
          <a:prstGeom prst="rect">
            <a:avLst/>
          </a:prstGeom>
          <a:solidFill>
            <a:srgbClr val="F2F2F2"/>
          </a:solidFill>
          <a:ln>
            <a:noFill/>
          </a:ln>
        </p:spPr>
        <p:txBody>
          <a:bodyPr anchorCtr="0" anchor="t" bIns="0" lIns="0" spcFirstLastPara="1" rIns="0" wrap="square" tIns="1371600">
            <a:noAutofit/>
          </a:bodyPr>
          <a:lstStyle>
            <a:lvl1pPr lvl="0" marR="0" rtl="0" algn="ctr">
              <a:lnSpc>
                <a:spcPct val="118181"/>
              </a:lnSpc>
              <a:spcBef>
                <a:spcPts val="1800"/>
              </a:spcBef>
              <a:spcAft>
                <a:spcPts val="0"/>
              </a:spcAft>
              <a:buClr>
                <a:srgbClr val="3E434A"/>
              </a:buClr>
              <a:buSzPts val="2200"/>
              <a:buFont typeface="Arial"/>
              <a:buNone/>
              <a:defRPr b="0" i="0" sz="2200" u="none" cap="none" strike="noStrike">
                <a:solidFill>
                  <a:srgbClr val="3E434A"/>
                </a:solidFill>
                <a:latin typeface="Arial"/>
                <a:ea typeface="Arial"/>
                <a:cs typeface="Arial"/>
                <a:sym typeface="Arial"/>
              </a:defRPr>
            </a:lvl1pPr>
            <a:lvl2pPr lvl="1" marR="0" rtl="0" algn="l">
              <a:lnSpc>
                <a:spcPct val="120000"/>
              </a:lnSpc>
              <a:spcBef>
                <a:spcPts val="600"/>
              </a:spcBef>
              <a:spcAft>
                <a:spcPts val="0"/>
              </a:spcAft>
              <a:buClr>
                <a:srgbClr val="3E434A"/>
              </a:buClr>
              <a:buSzPts val="2000"/>
              <a:buFont typeface="Arial"/>
              <a:buChar char="◦"/>
              <a:defRPr b="0" i="0" sz="2000" u="none" cap="none" strike="noStrike">
                <a:solidFill>
                  <a:srgbClr val="3E434A"/>
                </a:solidFill>
                <a:latin typeface="Arial"/>
                <a:ea typeface="Arial"/>
                <a:cs typeface="Arial"/>
                <a:sym typeface="Arial"/>
              </a:defRPr>
            </a:lvl2pPr>
            <a:lvl3pPr lvl="2" marR="0" rtl="0" algn="l">
              <a:lnSpc>
                <a:spcPct val="122222"/>
              </a:lnSpc>
              <a:spcBef>
                <a:spcPts val="600"/>
              </a:spcBef>
              <a:spcAft>
                <a:spcPts val="0"/>
              </a:spcAft>
              <a:buClr>
                <a:srgbClr val="3E434A"/>
              </a:buClr>
              <a:buSzPts val="1800"/>
              <a:buFont typeface="Arial"/>
              <a:buChar char="▪"/>
              <a:defRPr b="0" i="0" sz="1800" u="none" cap="none" strike="noStrike">
                <a:solidFill>
                  <a:srgbClr val="3E434A"/>
                </a:solidFill>
                <a:latin typeface="Arial"/>
                <a:ea typeface="Arial"/>
                <a:cs typeface="Arial"/>
                <a:sym typeface="Arial"/>
              </a:defRPr>
            </a:lvl3pPr>
            <a:lvl4pPr lvl="3" marR="0" rtl="0" algn="l">
              <a:lnSpc>
                <a:spcPct val="125000"/>
              </a:lnSpc>
              <a:spcBef>
                <a:spcPts val="600"/>
              </a:spcBef>
              <a:spcAft>
                <a:spcPts val="0"/>
              </a:spcAft>
              <a:buClr>
                <a:srgbClr val="3E434A"/>
              </a:buClr>
              <a:buSzPts val="1600"/>
              <a:buFont typeface="Arial"/>
              <a:buChar char="▫"/>
              <a:defRPr b="0" i="0" sz="1600" u="none" cap="none" strike="noStrike">
                <a:solidFill>
                  <a:srgbClr val="3E434A"/>
                </a:solidFill>
                <a:latin typeface="Arial"/>
                <a:ea typeface="Arial"/>
                <a:cs typeface="Arial"/>
                <a:sym typeface="Arial"/>
              </a:defRPr>
            </a:lvl4pPr>
            <a:lvl5pPr lvl="4" marR="0" rtl="0" algn="l">
              <a:lnSpc>
                <a:spcPct val="125000"/>
              </a:lnSpc>
              <a:spcBef>
                <a:spcPts val="600"/>
              </a:spcBef>
              <a:spcAft>
                <a:spcPts val="0"/>
              </a:spcAft>
              <a:buClr>
                <a:srgbClr val="3E434A"/>
              </a:buClr>
              <a:buSzPts val="1600"/>
              <a:buFont typeface="Arial"/>
              <a:buChar char="-"/>
              <a:defRPr b="0" i="0" sz="1600" u="none" cap="none" strike="noStrike">
                <a:solidFill>
                  <a:srgbClr val="3E434A"/>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8" name="Google Shape;68;p7"/>
          <p:cNvSpPr txBox="1"/>
          <p:nvPr>
            <p:ph idx="3" type="body"/>
          </p:nvPr>
        </p:nvSpPr>
        <p:spPr>
          <a:xfrm>
            <a:off x="341313" y="925438"/>
            <a:ext cx="8447087" cy="617579"/>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1800"/>
              </a:spcBef>
              <a:spcAft>
                <a:spcPts val="0"/>
              </a:spcAft>
              <a:buClr>
                <a:srgbClr val="1AB5D7"/>
              </a:buClr>
              <a:buSzPts val="2100"/>
              <a:buNone/>
              <a:defRPr sz="2100" cap="none">
                <a:solidFill>
                  <a:srgbClr val="1AB5D7"/>
                </a:solidFill>
              </a:defRPr>
            </a:lvl1pPr>
            <a:lvl2pPr indent="-342900" lvl="1" marL="914400" algn="l">
              <a:lnSpc>
                <a:spcPct val="133333"/>
              </a:lnSpc>
              <a:spcBef>
                <a:spcPts val="600"/>
              </a:spcBef>
              <a:spcAft>
                <a:spcPts val="0"/>
              </a:spcAft>
              <a:buClr>
                <a:srgbClr val="3E434A"/>
              </a:buClr>
              <a:buSzPts val="1800"/>
              <a:buChar char="◦"/>
              <a:defRPr/>
            </a:lvl2pPr>
            <a:lvl3pPr indent="-342900" lvl="2" marL="1371600" algn="l">
              <a:lnSpc>
                <a:spcPct val="122222"/>
              </a:lnSpc>
              <a:spcBef>
                <a:spcPts val="600"/>
              </a:spcBef>
              <a:spcAft>
                <a:spcPts val="0"/>
              </a:spcAft>
              <a:buClr>
                <a:srgbClr val="3E434A"/>
              </a:buClr>
              <a:buSzPts val="1800"/>
              <a:buChar char="▪"/>
              <a:defRPr/>
            </a:lvl3pPr>
            <a:lvl4pPr indent="-342900" lvl="3" marL="1828800" algn="l">
              <a:lnSpc>
                <a:spcPct val="111111"/>
              </a:lnSpc>
              <a:spcBef>
                <a:spcPts val="600"/>
              </a:spcBef>
              <a:spcAft>
                <a:spcPts val="0"/>
              </a:spcAft>
              <a:buClr>
                <a:srgbClr val="3E434A"/>
              </a:buClr>
              <a:buSzPts val="1800"/>
              <a:buChar char="▫"/>
              <a:defRPr/>
            </a:lvl4pPr>
            <a:lvl5pPr indent="-342900" lvl="4" marL="2286000" algn="l">
              <a:lnSpc>
                <a:spcPct val="111111"/>
              </a:lnSpc>
              <a:spcBef>
                <a:spcPts val="600"/>
              </a:spcBef>
              <a:spcAft>
                <a:spcPts val="0"/>
              </a:spcAft>
              <a:buClr>
                <a:srgbClr val="3E434A"/>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Two Images">
    <p:spTree>
      <p:nvGrpSpPr>
        <p:cNvPr id="69" name="Shape 69"/>
        <p:cNvGrpSpPr/>
        <p:nvPr/>
      </p:nvGrpSpPr>
      <p:grpSpPr>
        <a:xfrm>
          <a:off x="0" y="0"/>
          <a:ext cx="0" cy="0"/>
          <a:chOff x="0" y="0"/>
          <a:chExt cx="0" cy="0"/>
        </a:xfrm>
      </p:grpSpPr>
      <p:sp>
        <p:nvSpPr>
          <p:cNvPr id="70" name="Google Shape;70;p8"/>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lvl1pPr lvl="0" algn="l">
              <a:lnSpc>
                <a:spcPct val="211111"/>
              </a:lnSpc>
              <a:spcBef>
                <a:spcPts val="0"/>
              </a:spcBef>
              <a:spcAft>
                <a:spcPts val="0"/>
              </a:spcAft>
              <a:buClr>
                <a:srgbClr val="3E434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8"/>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8"/>
          <p:cNvSpPr txBox="1"/>
          <p:nvPr>
            <p:ph idx="11" type="ftr"/>
          </p:nvPr>
        </p:nvSpPr>
        <p:spPr>
          <a:xfrm>
            <a:off x="2922110" y="6726286"/>
            <a:ext cx="3086100" cy="98137"/>
          </a:xfrm>
          <a:prstGeom prst="rect">
            <a:avLst/>
          </a:prstGeom>
          <a:noFill/>
          <a:ln>
            <a:noFill/>
          </a:ln>
        </p:spPr>
        <p:txBody>
          <a:bodyPr anchorCtr="0" anchor="ctr" bIns="0" lIns="0" spcFirstLastPara="1" rIns="0" wrap="square" tIns="0">
            <a:noAutofit/>
          </a:bodyPr>
          <a:lstStyle>
            <a:lvl1pPr lvl="0" algn="ctr">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lvl1pPr indent="0" lvl="0" marL="0" algn="r">
              <a:lnSpc>
                <a:spcPct val="225000"/>
              </a:lnSpc>
              <a:spcBef>
                <a:spcPts val="0"/>
              </a:spcBef>
              <a:buNone/>
              <a:defRPr/>
            </a:lvl1pPr>
            <a:lvl2pPr indent="0" lvl="1" marL="0" algn="r">
              <a:lnSpc>
                <a:spcPct val="225000"/>
              </a:lnSpc>
              <a:spcBef>
                <a:spcPts val="0"/>
              </a:spcBef>
              <a:buNone/>
              <a:defRPr/>
            </a:lvl2pPr>
            <a:lvl3pPr indent="0" lvl="2" marL="0" algn="r">
              <a:lnSpc>
                <a:spcPct val="225000"/>
              </a:lnSpc>
              <a:spcBef>
                <a:spcPts val="0"/>
              </a:spcBef>
              <a:buNone/>
              <a:defRPr/>
            </a:lvl3pPr>
            <a:lvl4pPr indent="0" lvl="3" marL="0" algn="r">
              <a:lnSpc>
                <a:spcPct val="225000"/>
              </a:lnSpc>
              <a:spcBef>
                <a:spcPts val="0"/>
              </a:spcBef>
              <a:buNone/>
              <a:defRPr/>
            </a:lvl4pPr>
            <a:lvl5pPr indent="0" lvl="4" marL="0" algn="r">
              <a:lnSpc>
                <a:spcPct val="225000"/>
              </a:lnSpc>
              <a:spcBef>
                <a:spcPts val="0"/>
              </a:spcBef>
              <a:buNone/>
              <a:defRPr/>
            </a:lvl5pPr>
            <a:lvl6pPr indent="0" lvl="5" marL="0" algn="r">
              <a:lnSpc>
                <a:spcPct val="225000"/>
              </a:lnSpc>
              <a:spcBef>
                <a:spcPts val="0"/>
              </a:spcBef>
              <a:buNone/>
              <a:defRPr/>
            </a:lvl6pPr>
            <a:lvl7pPr indent="0" lvl="6" marL="0" algn="r">
              <a:lnSpc>
                <a:spcPct val="225000"/>
              </a:lnSpc>
              <a:spcBef>
                <a:spcPts val="0"/>
              </a:spcBef>
              <a:buNone/>
              <a:defRPr/>
            </a:lvl7pPr>
            <a:lvl8pPr indent="0" lvl="7" marL="0" algn="r">
              <a:lnSpc>
                <a:spcPct val="225000"/>
              </a:lnSpc>
              <a:spcBef>
                <a:spcPts val="0"/>
              </a:spcBef>
              <a:buNone/>
              <a:defRPr/>
            </a:lvl8pPr>
            <a:lvl9pPr indent="0" lvl="8" marL="0" algn="r">
              <a:lnSpc>
                <a:spcPct val="225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8"/>
          <p:cNvSpPr/>
          <p:nvPr>
            <p:ph idx="2" type="pic"/>
          </p:nvPr>
        </p:nvSpPr>
        <p:spPr>
          <a:xfrm>
            <a:off x="4599296" y="1773239"/>
            <a:ext cx="4189104" cy="4122594"/>
          </a:xfrm>
          <a:prstGeom prst="rect">
            <a:avLst/>
          </a:prstGeom>
          <a:solidFill>
            <a:srgbClr val="F2F2F2"/>
          </a:solidFill>
          <a:ln>
            <a:noFill/>
          </a:ln>
        </p:spPr>
        <p:txBody>
          <a:bodyPr anchorCtr="0" anchor="t" bIns="0" lIns="0" spcFirstLastPara="1" rIns="0" wrap="square" tIns="1371600">
            <a:noAutofit/>
          </a:bodyPr>
          <a:lstStyle>
            <a:lvl1pPr lvl="0" marR="0" rtl="0" algn="ctr">
              <a:lnSpc>
                <a:spcPct val="118181"/>
              </a:lnSpc>
              <a:spcBef>
                <a:spcPts val="1800"/>
              </a:spcBef>
              <a:spcAft>
                <a:spcPts val="0"/>
              </a:spcAft>
              <a:buClr>
                <a:srgbClr val="3E434A"/>
              </a:buClr>
              <a:buSzPts val="2200"/>
              <a:buFont typeface="Arial"/>
              <a:buNone/>
              <a:defRPr b="0" i="0" sz="2200" u="none" cap="none" strike="noStrike">
                <a:solidFill>
                  <a:srgbClr val="3E434A"/>
                </a:solidFill>
                <a:latin typeface="Arial"/>
                <a:ea typeface="Arial"/>
                <a:cs typeface="Arial"/>
                <a:sym typeface="Arial"/>
              </a:defRPr>
            </a:lvl1pPr>
            <a:lvl2pPr lvl="1" marR="0" rtl="0" algn="l">
              <a:lnSpc>
                <a:spcPct val="120000"/>
              </a:lnSpc>
              <a:spcBef>
                <a:spcPts val="600"/>
              </a:spcBef>
              <a:spcAft>
                <a:spcPts val="0"/>
              </a:spcAft>
              <a:buClr>
                <a:srgbClr val="3E434A"/>
              </a:buClr>
              <a:buSzPts val="2000"/>
              <a:buFont typeface="Arial"/>
              <a:buChar char="◦"/>
              <a:defRPr b="0" i="0" sz="2000" u="none" cap="none" strike="noStrike">
                <a:solidFill>
                  <a:srgbClr val="3E434A"/>
                </a:solidFill>
                <a:latin typeface="Arial"/>
                <a:ea typeface="Arial"/>
                <a:cs typeface="Arial"/>
                <a:sym typeface="Arial"/>
              </a:defRPr>
            </a:lvl2pPr>
            <a:lvl3pPr lvl="2" marR="0" rtl="0" algn="l">
              <a:lnSpc>
                <a:spcPct val="122222"/>
              </a:lnSpc>
              <a:spcBef>
                <a:spcPts val="600"/>
              </a:spcBef>
              <a:spcAft>
                <a:spcPts val="0"/>
              </a:spcAft>
              <a:buClr>
                <a:srgbClr val="3E434A"/>
              </a:buClr>
              <a:buSzPts val="1800"/>
              <a:buFont typeface="Arial"/>
              <a:buChar char="▪"/>
              <a:defRPr b="0" i="0" sz="1800" u="none" cap="none" strike="noStrike">
                <a:solidFill>
                  <a:srgbClr val="3E434A"/>
                </a:solidFill>
                <a:latin typeface="Arial"/>
                <a:ea typeface="Arial"/>
                <a:cs typeface="Arial"/>
                <a:sym typeface="Arial"/>
              </a:defRPr>
            </a:lvl3pPr>
            <a:lvl4pPr lvl="3" marR="0" rtl="0" algn="l">
              <a:lnSpc>
                <a:spcPct val="125000"/>
              </a:lnSpc>
              <a:spcBef>
                <a:spcPts val="600"/>
              </a:spcBef>
              <a:spcAft>
                <a:spcPts val="0"/>
              </a:spcAft>
              <a:buClr>
                <a:srgbClr val="3E434A"/>
              </a:buClr>
              <a:buSzPts val="1600"/>
              <a:buFont typeface="Arial"/>
              <a:buChar char="▫"/>
              <a:defRPr b="0" i="0" sz="1600" u="none" cap="none" strike="noStrike">
                <a:solidFill>
                  <a:srgbClr val="3E434A"/>
                </a:solidFill>
                <a:latin typeface="Arial"/>
                <a:ea typeface="Arial"/>
                <a:cs typeface="Arial"/>
                <a:sym typeface="Arial"/>
              </a:defRPr>
            </a:lvl4pPr>
            <a:lvl5pPr lvl="4" marR="0" rtl="0" algn="l">
              <a:lnSpc>
                <a:spcPct val="125000"/>
              </a:lnSpc>
              <a:spcBef>
                <a:spcPts val="600"/>
              </a:spcBef>
              <a:spcAft>
                <a:spcPts val="0"/>
              </a:spcAft>
              <a:buClr>
                <a:srgbClr val="3E434A"/>
              </a:buClr>
              <a:buSzPts val="1600"/>
              <a:buFont typeface="Arial"/>
              <a:buChar char="-"/>
              <a:defRPr b="0" i="0" sz="1600" u="none" cap="none" strike="noStrike">
                <a:solidFill>
                  <a:srgbClr val="3E434A"/>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5" name="Google Shape;75;p8"/>
          <p:cNvSpPr txBox="1"/>
          <p:nvPr>
            <p:ph idx="1" type="body"/>
          </p:nvPr>
        </p:nvSpPr>
        <p:spPr>
          <a:xfrm>
            <a:off x="341313" y="925438"/>
            <a:ext cx="8447087" cy="617579"/>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1800"/>
              </a:spcBef>
              <a:spcAft>
                <a:spcPts val="0"/>
              </a:spcAft>
              <a:buClr>
                <a:srgbClr val="1AB5D7"/>
              </a:buClr>
              <a:buSzPts val="2100"/>
              <a:buNone/>
              <a:defRPr sz="2100" cap="none">
                <a:solidFill>
                  <a:srgbClr val="1AB5D7"/>
                </a:solidFill>
              </a:defRPr>
            </a:lvl1pPr>
            <a:lvl2pPr indent="-342900" lvl="1" marL="914400" algn="l">
              <a:lnSpc>
                <a:spcPct val="133333"/>
              </a:lnSpc>
              <a:spcBef>
                <a:spcPts val="600"/>
              </a:spcBef>
              <a:spcAft>
                <a:spcPts val="0"/>
              </a:spcAft>
              <a:buClr>
                <a:srgbClr val="3E434A"/>
              </a:buClr>
              <a:buSzPts val="1800"/>
              <a:buChar char="◦"/>
              <a:defRPr/>
            </a:lvl2pPr>
            <a:lvl3pPr indent="-342900" lvl="2" marL="1371600" algn="l">
              <a:lnSpc>
                <a:spcPct val="122222"/>
              </a:lnSpc>
              <a:spcBef>
                <a:spcPts val="600"/>
              </a:spcBef>
              <a:spcAft>
                <a:spcPts val="0"/>
              </a:spcAft>
              <a:buClr>
                <a:srgbClr val="3E434A"/>
              </a:buClr>
              <a:buSzPts val="1800"/>
              <a:buChar char="▪"/>
              <a:defRPr/>
            </a:lvl3pPr>
            <a:lvl4pPr indent="-342900" lvl="3" marL="1828800" algn="l">
              <a:lnSpc>
                <a:spcPct val="111111"/>
              </a:lnSpc>
              <a:spcBef>
                <a:spcPts val="600"/>
              </a:spcBef>
              <a:spcAft>
                <a:spcPts val="0"/>
              </a:spcAft>
              <a:buClr>
                <a:srgbClr val="3E434A"/>
              </a:buClr>
              <a:buSzPts val="1800"/>
              <a:buChar char="▫"/>
              <a:defRPr/>
            </a:lvl4pPr>
            <a:lvl5pPr indent="-342900" lvl="4" marL="2286000" algn="l">
              <a:lnSpc>
                <a:spcPct val="111111"/>
              </a:lnSpc>
              <a:spcBef>
                <a:spcPts val="600"/>
              </a:spcBef>
              <a:spcAft>
                <a:spcPts val="0"/>
              </a:spcAft>
              <a:buClr>
                <a:srgbClr val="3E434A"/>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 name="Google Shape;76;p8"/>
          <p:cNvSpPr/>
          <p:nvPr>
            <p:ph idx="3" type="pic"/>
          </p:nvPr>
        </p:nvSpPr>
        <p:spPr>
          <a:xfrm>
            <a:off x="341313" y="1773239"/>
            <a:ext cx="4189104" cy="4122594"/>
          </a:xfrm>
          <a:prstGeom prst="rect">
            <a:avLst/>
          </a:prstGeom>
          <a:solidFill>
            <a:srgbClr val="F2F2F2"/>
          </a:solidFill>
          <a:ln>
            <a:noFill/>
          </a:ln>
        </p:spPr>
        <p:txBody>
          <a:bodyPr anchorCtr="0" anchor="t" bIns="0" lIns="0" spcFirstLastPara="1" rIns="0" wrap="square" tIns="1371600">
            <a:noAutofit/>
          </a:bodyPr>
          <a:lstStyle>
            <a:lvl1pPr lvl="0" marR="0" rtl="0" algn="ctr">
              <a:lnSpc>
                <a:spcPct val="118181"/>
              </a:lnSpc>
              <a:spcBef>
                <a:spcPts val="1800"/>
              </a:spcBef>
              <a:spcAft>
                <a:spcPts val="0"/>
              </a:spcAft>
              <a:buClr>
                <a:srgbClr val="3E434A"/>
              </a:buClr>
              <a:buSzPts val="2200"/>
              <a:buFont typeface="Arial"/>
              <a:buNone/>
              <a:defRPr b="0" i="0" sz="2200" u="none" cap="none" strike="noStrike">
                <a:solidFill>
                  <a:srgbClr val="3E434A"/>
                </a:solidFill>
                <a:latin typeface="Arial"/>
                <a:ea typeface="Arial"/>
                <a:cs typeface="Arial"/>
                <a:sym typeface="Arial"/>
              </a:defRPr>
            </a:lvl1pPr>
            <a:lvl2pPr lvl="1" marR="0" rtl="0" algn="l">
              <a:lnSpc>
                <a:spcPct val="120000"/>
              </a:lnSpc>
              <a:spcBef>
                <a:spcPts val="600"/>
              </a:spcBef>
              <a:spcAft>
                <a:spcPts val="0"/>
              </a:spcAft>
              <a:buClr>
                <a:srgbClr val="3E434A"/>
              </a:buClr>
              <a:buSzPts val="2000"/>
              <a:buFont typeface="Arial"/>
              <a:buChar char="◦"/>
              <a:defRPr b="0" i="0" sz="2000" u="none" cap="none" strike="noStrike">
                <a:solidFill>
                  <a:srgbClr val="3E434A"/>
                </a:solidFill>
                <a:latin typeface="Arial"/>
                <a:ea typeface="Arial"/>
                <a:cs typeface="Arial"/>
                <a:sym typeface="Arial"/>
              </a:defRPr>
            </a:lvl2pPr>
            <a:lvl3pPr lvl="2" marR="0" rtl="0" algn="l">
              <a:lnSpc>
                <a:spcPct val="122222"/>
              </a:lnSpc>
              <a:spcBef>
                <a:spcPts val="600"/>
              </a:spcBef>
              <a:spcAft>
                <a:spcPts val="0"/>
              </a:spcAft>
              <a:buClr>
                <a:srgbClr val="3E434A"/>
              </a:buClr>
              <a:buSzPts val="1800"/>
              <a:buFont typeface="Arial"/>
              <a:buChar char="▪"/>
              <a:defRPr b="0" i="0" sz="1800" u="none" cap="none" strike="noStrike">
                <a:solidFill>
                  <a:srgbClr val="3E434A"/>
                </a:solidFill>
                <a:latin typeface="Arial"/>
                <a:ea typeface="Arial"/>
                <a:cs typeface="Arial"/>
                <a:sym typeface="Arial"/>
              </a:defRPr>
            </a:lvl3pPr>
            <a:lvl4pPr lvl="3" marR="0" rtl="0" algn="l">
              <a:lnSpc>
                <a:spcPct val="125000"/>
              </a:lnSpc>
              <a:spcBef>
                <a:spcPts val="600"/>
              </a:spcBef>
              <a:spcAft>
                <a:spcPts val="0"/>
              </a:spcAft>
              <a:buClr>
                <a:srgbClr val="3E434A"/>
              </a:buClr>
              <a:buSzPts val="1600"/>
              <a:buFont typeface="Arial"/>
              <a:buChar char="▫"/>
              <a:defRPr b="0" i="0" sz="1600" u="none" cap="none" strike="noStrike">
                <a:solidFill>
                  <a:srgbClr val="3E434A"/>
                </a:solidFill>
                <a:latin typeface="Arial"/>
                <a:ea typeface="Arial"/>
                <a:cs typeface="Arial"/>
                <a:sym typeface="Arial"/>
              </a:defRPr>
            </a:lvl4pPr>
            <a:lvl5pPr lvl="4" marR="0" rtl="0" algn="l">
              <a:lnSpc>
                <a:spcPct val="125000"/>
              </a:lnSpc>
              <a:spcBef>
                <a:spcPts val="600"/>
              </a:spcBef>
              <a:spcAft>
                <a:spcPts val="0"/>
              </a:spcAft>
              <a:buClr>
                <a:srgbClr val="3E434A"/>
              </a:buClr>
              <a:buSzPts val="1600"/>
              <a:buFont typeface="Arial"/>
              <a:buChar char="-"/>
              <a:defRPr b="0" i="0" sz="1600" u="none" cap="none" strike="noStrike">
                <a:solidFill>
                  <a:srgbClr val="3E434A"/>
                </a:solidFill>
                <a:latin typeface="Arial"/>
                <a:ea typeface="Arial"/>
                <a:cs typeface="Arial"/>
                <a:sym typeface="Arial"/>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7" name="Shape 77"/>
        <p:cNvGrpSpPr/>
        <p:nvPr/>
      </p:nvGrpSpPr>
      <p:grpSpPr>
        <a:xfrm>
          <a:off x="0" y="0"/>
          <a:ext cx="0" cy="0"/>
          <a:chOff x="0" y="0"/>
          <a:chExt cx="0" cy="0"/>
        </a:xfrm>
      </p:grpSpPr>
      <p:sp>
        <p:nvSpPr>
          <p:cNvPr id="78" name="Google Shape;78;p9"/>
          <p:cNvSpPr txBox="1"/>
          <p:nvPr>
            <p:ph idx="1" type="body"/>
          </p:nvPr>
        </p:nvSpPr>
        <p:spPr>
          <a:xfrm>
            <a:off x="341313" y="1634836"/>
            <a:ext cx="4156869" cy="803565"/>
          </a:xfrm>
          <a:prstGeom prst="rect">
            <a:avLst/>
          </a:prstGeom>
          <a:noFill/>
          <a:ln>
            <a:noFill/>
          </a:ln>
        </p:spPr>
        <p:txBody>
          <a:bodyPr anchorCtr="0" anchor="t" bIns="0" lIns="0" spcFirstLastPara="1" rIns="0" wrap="square" tIns="0">
            <a:noAutofit/>
          </a:bodyPr>
          <a:lstStyle>
            <a:lvl1pPr indent="-228600" lvl="0" marL="457200" algn="l">
              <a:lnSpc>
                <a:spcPct val="97500"/>
              </a:lnSpc>
              <a:spcBef>
                <a:spcPts val="1800"/>
              </a:spcBef>
              <a:spcAft>
                <a:spcPts val="0"/>
              </a:spcAft>
              <a:buClr>
                <a:srgbClr val="3E434A"/>
              </a:buClr>
              <a:buSzPts val="2000"/>
              <a:buNone/>
              <a:defRPr b="1" sz="2000"/>
            </a:lvl1pPr>
            <a:lvl2pPr indent="-228600" lvl="1" marL="914400" algn="l">
              <a:lnSpc>
                <a:spcPct val="160000"/>
              </a:lnSpc>
              <a:spcBef>
                <a:spcPts val="600"/>
              </a:spcBef>
              <a:spcAft>
                <a:spcPts val="0"/>
              </a:spcAft>
              <a:buClr>
                <a:srgbClr val="3E434A"/>
              </a:buClr>
              <a:buSzPts val="1500"/>
              <a:buNone/>
              <a:defRPr b="1" sz="1500"/>
            </a:lvl2pPr>
            <a:lvl3pPr indent="-228600" lvl="2" marL="1371600" algn="l">
              <a:lnSpc>
                <a:spcPct val="162962"/>
              </a:lnSpc>
              <a:spcBef>
                <a:spcPts val="600"/>
              </a:spcBef>
              <a:spcAft>
                <a:spcPts val="0"/>
              </a:spcAft>
              <a:buClr>
                <a:srgbClr val="3E434A"/>
              </a:buClr>
              <a:buSzPts val="1350"/>
              <a:buNone/>
              <a:defRPr b="1" sz="1350"/>
            </a:lvl3pPr>
            <a:lvl4pPr indent="-228600" lvl="3" marL="1828800" algn="l">
              <a:lnSpc>
                <a:spcPct val="166666"/>
              </a:lnSpc>
              <a:spcBef>
                <a:spcPts val="600"/>
              </a:spcBef>
              <a:spcAft>
                <a:spcPts val="0"/>
              </a:spcAft>
              <a:buClr>
                <a:srgbClr val="3E434A"/>
              </a:buClr>
              <a:buSzPts val="1200"/>
              <a:buNone/>
              <a:defRPr b="1" sz="1200"/>
            </a:lvl4pPr>
            <a:lvl5pPr indent="-228600" lvl="4" marL="2286000" algn="l">
              <a:lnSpc>
                <a:spcPct val="166666"/>
              </a:lnSpc>
              <a:spcBef>
                <a:spcPts val="600"/>
              </a:spcBef>
              <a:spcAft>
                <a:spcPts val="0"/>
              </a:spcAft>
              <a:buClr>
                <a:srgbClr val="3E434A"/>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79" name="Google Shape;79;p9"/>
          <p:cNvSpPr txBox="1"/>
          <p:nvPr>
            <p:ph idx="2" type="body"/>
          </p:nvPr>
        </p:nvSpPr>
        <p:spPr>
          <a:xfrm>
            <a:off x="341313" y="2505075"/>
            <a:ext cx="4156869" cy="3684588"/>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1200"/>
              </a:spcBef>
              <a:spcAft>
                <a:spcPts val="0"/>
              </a:spcAft>
              <a:buClr>
                <a:srgbClr val="3E434A"/>
              </a:buClr>
              <a:buSzPts val="2000"/>
              <a:buChar char="•"/>
              <a:defRPr sz="2000"/>
            </a:lvl1pPr>
            <a:lvl2pPr indent="-342900" lvl="1" marL="914400" algn="l">
              <a:lnSpc>
                <a:spcPct val="122222"/>
              </a:lnSpc>
              <a:spcBef>
                <a:spcPts val="600"/>
              </a:spcBef>
              <a:spcAft>
                <a:spcPts val="0"/>
              </a:spcAft>
              <a:buClr>
                <a:srgbClr val="3E434A"/>
              </a:buClr>
              <a:buSzPts val="1800"/>
              <a:buChar char="◦"/>
              <a:defRPr sz="1800"/>
            </a:lvl2pPr>
            <a:lvl3pPr indent="-330200" lvl="2" marL="1371600" algn="l">
              <a:lnSpc>
                <a:spcPct val="125000"/>
              </a:lnSpc>
              <a:spcBef>
                <a:spcPts val="600"/>
              </a:spcBef>
              <a:spcAft>
                <a:spcPts val="0"/>
              </a:spcAft>
              <a:buClr>
                <a:srgbClr val="3E434A"/>
              </a:buClr>
              <a:buSzPts val="1600"/>
              <a:buChar char="▪"/>
              <a:defRPr sz="1600"/>
            </a:lvl3pPr>
            <a:lvl4pPr indent="-317500" lvl="3" marL="1828800" algn="l">
              <a:lnSpc>
                <a:spcPct val="128571"/>
              </a:lnSpc>
              <a:spcBef>
                <a:spcPts val="600"/>
              </a:spcBef>
              <a:spcAft>
                <a:spcPts val="0"/>
              </a:spcAft>
              <a:buClr>
                <a:srgbClr val="3E434A"/>
              </a:buClr>
              <a:buSzPts val="1400"/>
              <a:buChar char="▫"/>
              <a:defRPr sz="1400"/>
            </a:lvl4pPr>
            <a:lvl5pPr indent="-317500" lvl="4" marL="2286000" algn="l">
              <a:lnSpc>
                <a:spcPct val="128571"/>
              </a:lnSpc>
              <a:spcBef>
                <a:spcPts val="600"/>
              </a:spcBef>
              <a:spcAft>
                <a:spcPts val="0"/>
              </a:spcAft>
              <a:buClr>
                <a:srgbClr val="3E434A"/>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0" name="Google Shape;80;p9"/>
          <p:cNvSpPr txBox="1"/>
          <p:nvPr>
            <p:ph idx="3" type="body"/>
          </p:nvPr>
        </p:nvSpPr>
        <p:spPr>
          <a:xfrm>
            <a:off x="4629150" y="1634836"/>
            <a:ext cx="4159250" cy="803565"/>
          </a:xfrm>
          <a:prstGeom prst="rect">
            <a:avLst/>
          </a:prstGeom>
          <a:noFill/>
          <a:ln>
            <a:noFill/>
          </a:ln>
        </p:spPr>
        <p:txBody>
          <a:bodyPr anchorCtr="0" anchor="t" bIns="0" lIns="0" spcFirstLastPara="1" rIns="0" wrap="square" tIns="0">
            <a:noAutofit/>
          </a:bodyPr>
          <a:lstStyle>
            <a:lvl1pPr indent="-228600" lvl="0" marL="457200" algn="l">
              <a:lnSpc>
                <a:spcPct val="97500"/>
              </a:lnSpc>
              <a:spcBef>
                <a:spcPts val="1800"/>
              </a:spcBef>
              <a:spcAft>
                <a:spcPts val="0"/>
              </a:spcAft>
              <a:buClr>
                <a:srgbClr val="3E434A"/>
              </a:buClr>
              <a:buSzPts val="2000"/>
              <a:buNone/>
              <a:defRPr b="1" sz="2000"/>
            </a:lvl1pPr>
            <a:lvl2pPr indent="-228600" lvl="1" marL="914400" algn="l">
              <a:lnSpc>
                <a:spcPct val="160000"/>
              </a:lnSpc>
              <a:spcBef>
                <a:spcPts val="600"/>
              </a:spcBef>
              <a:spcAft>
                <a:spcPts val="0"/>
              </a:spcAft>
              <a:buClr>
                <a:srgbClr val="3E434A"/>
              </a:buClr>
              <a:buSzPts val="1500"/>
              <a:buNone/>
              <a:defRPr b="1" sz="1500"/>
            </a:lvl2pPr>
            <a:lvl3pPr indent="-228600" lvl="2" marL="1371600" algn="l">
              <a:lnSpc>
                <a:spcPct val="162962"/>
              </a:lnSpc>
              <a:spcBef>
                <a:spcPts val="600"/>
              </a:spcBef>
              <a:spcAft>
                <a:spcPts val="0"/>
              </a:spcAft>
              <a:buClr>
                <a:srgbClr val="3E434A"/>
              </a:buClr>
              <a:buSzPts val="1350"/>
              <a:buNone/>
              <a:defRPr b="1" sz="1350"/>
            </a:lvl3pPr>
            <a:lvl4pPr indent="-228600" lvl="3" marL="1828800" algn="l">
              <a:lnSpc>
                <a:spcPct val="166666"/>
              </a:lnSpc>
              <a:spcBef>
                <a:spcPts val="600"/>
              </a:spcBef>
              <a:spcAft>
                <a:spcPts val="0"/>
              </a:spcAft>
              <a:buClr>
                <a:srgbClr val="3E434A"/>
              </a:buClr>
              <a:buSzPts val="1200"/>
              <a:buNone/>
              <a:defRPr b="1" sz="1200"/>
            </a:lvl4pPr>
            <a:lvl5pPr indent="-228600" lvl="4" marL="2286000" algn="l">
              <a:lnSpc>
                <a:spcPct val="166666"/>
              </a:lnSpc>
              <a:spcBef>
                <a:spcPts val="600"/>
              </a:spcBef>
              <a:spcAft>
                <a:spcPts val="0"/>
              </a:spcAft>
              <a:buClr>
                <a:srgbClr val="3E434A"/>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81" name="Google Shape;81;p9"/>
          <p:cNvSpPr txBox="1"/>
          <p:nvPr>
            <p:ph idx="4" type="body"/>
          </p:nvPr>
        </p:nvSpPr>
        <p:spPr>
          <a:xfrm>
            <a:off x="4629150" y="2505075"/>
            <a:ext cx="4159250" cy="3684588"/>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1200"/>
              </a:spcBef>
              <a:spcAft>
                <a:spcPts val="0"/>
              </a:spcAft>
              <a:buClr>
                <a:srgbClr val="3E434A"/>
              </a:buClr>
              <a:buSzPts val="2000"/>
              <a:buChar char="•"/>
              <a:defRPr sz="2000"/>
            </a:lvl1pPr>
            <a:lvl2pPr indent="-342900" lvl="1" marL="914400" algn="l">
              <a:lnSpc>
                <a:spcPct val="122222"/>
              </a:lnSpc>
              <a:spcBef>
                <a:spcPts val="600"/>
              </a:spcBef>
              <a:spcAft>
                <a:spcPts val="0"/>
              </a:spcAft>
              <a:buClr>
                <a:srgbClr val="3E434A"/>
              </a:buClr>
              <a:buSzPts val="1800"/>
              <a:buChar char="◦"/>
              <a:defRPr sz="1800"/>
            </a:lvl2pPr>
            <a:lvl3pPr indent="-330200" lvl="2" marL="1371600" algn="l">
              <a:lnSpc>
                <a:spcPct val="125000"/>
              </a:lnSpc>
              <a:spcBef>
                <a:spcPts val="600"/>
              </a:spcBef>
              <a:spcAft>
                <a:spcPts val="0"/>
              </a:spcAft>
              <a:buClr>
                <a:srgbClr val="3E434A"/>
              </a:buClr>
              <a:buSzPts val="1600"/>
              <a:buChar char="▪"/>
              <a:defRPr sz="1600"/>
            </a:lvl3pPr>
            <a:lvl4pPr indent="-317500" lvl="3" marL="1828800" algn="l">
              <a:lnSpc>
                <a:spcPct val="128571"/>
              </a:lnSpc>
              <a:spcBef>
                <a:spcPts val="600"/>
              </a:spcBef>
              <a:spcAft>
                <a:spcPts val="0"/>
              </a:spcAft>
              <a:buClr>
                <a:srgbClr val="3E434A"/>
              </a:buClr>
              <a:buSzPts val="1400"/>
              <a:buChar char="▫"/>
              <a:defRPr sz="1400"/>
            </a:lvl4pPr>
            <a:lvl5pPr indent="-317500" lvl="4" marL="2286000" algn="l">
              <a:lnSpc>
                <a:spcPct val="128571"/>
              </a:lnSpc>
              <a:spcBef>
                <a:spcPts val="600"/>
              </a:spcBef>
              <a:spcAft>
                <a:spcPts val="0"/>
              </a:spcAft>
              <a:buClr>
                <a:srgbClr val="3E434A"/>
              </a:buClr>
              <a:buSzPts val="1400"/>
              <a:buChar char="-"/>
              <a:defRPr sz="14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 name="Google Shape;82;p9"/>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
          <p:cNvSpPr txBox="1"/>
          <p:nvPr>
            <p:ph idx="11" type="ftr"/>
          </p:nvPr>
        </p:nvSpPr>
        <p:spPr>
          <a:xfrm>
            <a:off x="2922110" y="6726286"/>
            <a:ext cx="3086100" cy="98137"/>
          </a:xfrm>
          <a:prstGeom prst="rect">
            <a:avLst/>
          </a:prstGeom>
          <a:noFill/>
          <a:ln>
            <a:noFill/>
          </a:ln>
        </p:spPr>
        <p:txBody>
          <a:bodyPr anchorCtr="0" anchor="ctr" bIns="0" lIns="0" spcFirstLastPara="1" rIns="0" wrap="square" tIns="0">
            <a:noAutofit/>
          </a:bodyPr>
          <a:lstStyle>
            <a:lvl1pPr lvl="0" algn="ctr">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9"/>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lvl1pPr indent="0" lvl="0" marL="0" algn="r">
              <a:lnSpc>
                <a:spcPct val="225000"/>
              </a:lnSpc>
              <a:spcBef>
                <a:spcPts val="0"/>
              </a:spcBef>
              <a:buNone/>
              <a:defRPr/>
            </a:lvl1pPr>
            <a:lvl2pPr indent="0" lvl="1" marL="0" algn="r">
              <a:lnSpc>
                <a:spcPct val="225000"/>
              </a:lnSpc>
              <a:spcBef>
                <a:spcPts val="0"/>
              </a:spcBef>
              <a:buNone/>
              <a:defRPr/>
            </a:lvl2pPr>
            <a:lvl3pPr indent="0" lvl="2" marL="0" algn="r">
              <a:lnSpc>
                <a:spcPct val="225000"/>
              </a:lnSpc>
              <a:spcBef>
                <a:spcPts val="0"/>
              </a:spcBef>
              <a:buNone/>
              <a:defRPr/>
            </a:lvl3pPr>
            <a:lvl4pPr indent="0" lvl="3" marL="0" algn="r">
              <a:lnSpc>
                <a:spcPct val="225000"/>
              </a:lnSpc>
              <a:spcBef>
                <a:spcPts val="0"/>
              </a:spcBef>
              <a:buNone/>
              <a:defRPr/>
            </a:lvl4pPr>
            <a:lvl5pPr indent="0" lvl="4" marL="0" algn="r">
              <a:lnSpc>
                <a:spcPct val="225000"/>
              </a:lnSpc>
              <a:spcBef>
                <a:spcPts val="0"/>
              </a:spcBef>
              <a:buNone/>
              <a:defRPr/>
            </a:lvl5pPr>
            <a:lvl6pPr indent="0" lvl="5" marL="0" algn="r">
              <a:lnSpc>
                <a:spcPct val="225000"/>
              </a:lnSpc>
              <a:spcBef>
                <a:spcPts val="0"/>
              </a:spcBef>
              <a:buNone/>
              <a:defRPr/>
            </a:lvl6pPr>
            <a:lvl7pPr indent="0" lvl="6" marL="0" algn="r">
              <a:lnSpc>
                <a:spcPct val="225000"/>
              </a:lnSpc>
              <a:spcBef>
                <a:spcPts val="0"/>
              </a:spcBef>
              <a:buNone/>
              <a:defRPr/>
            </a:lvl7pPr>
            <a:lvl8pPr indent="0" lvl="7" marL="0" algn="r">
              <a:lnSpc>
                <a:spcPct val="225000"/>
              </a:lnSpc>
              <a:spcBef>
                <a:spcPts val="0"/>
              </a:spcBef>
              <a:buNone/>
              <a:defRPr/>
            </a:lvl8pPr>
            <a:lvl9pPr indent="0" lvl="8" marL="0" algn="r">
              <a:lnSpc>
                <a:spcPct val="225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9"/>
          <p:cNvSpPr txBox="1"/>
          <p:nvPr>
            <p:ph idx="5" type="body"/>
          </p:nvPr>
        </p:nvSpPr>
        <p:spPr>
          <a:xfrm>
            <a:off x="341313" y="925438"/>
            <a:ext cx="8447087" cy="617579"/>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1800"/>
              </a:spcBef>
              <a:spcAft>
                <a:spcPts val="0"/>
              </a:spcAft>
              <a:buClr>
                <a:srgbClr val="1AB5D7"/>
              </a:buClr>
              <a:buSzPts val="2100"/>
              <a:buNone/>
              <a:defRPr sz="2100" cap="none">
                <a:solidFill>
                  <a:srgbClr val="1AB5D7"/>
                </a:solidFill>
              </a:defRPr>
            </a:lvl1pPr>
            <a:lvl2pPr indent="-342900" lvl="1" marL="914400" algn="l">
              <a:lnSpc>
                <a:spcPct val="133333"/>
              </a:lnSpc>
              <a:spcBef>
                <a:spcPts val="600"/>
              </a:spcBef>
              <a:spcAft>
                <a:spcPts val="0"/>
              </a:spcAft>
              <a:buClr>
                <a:srgbClr val="3E434A"/>
              </a:buClr>
              <a:buSzPts val="1800"/>
              <a:buChar char="◦"/>
              <a:defRPr/>
            </a:lvl2pPr>
            <a:lvl3pPr indent="-342900" lvl="2" marL="1371600" algn="l">
              <a:lnSpc>
                <a:spcPct val="122222"/>
              </a:lnSpc>
              <a:spcBef>
                <a:spcPts val="600"/>
              </a:spcBef>
              <a:spcAft>
                <a:spcPts val="0"/>
              </a:spcAft>
              <a:buClr>
                <a:srgbClr val="3E434A"/>
              </a:buClr>
              <a:buSzPts val="1800"/>
              <a:buChar char="▪"/>
              <a:defRPr/>
            </a:lvl3pPr>
            <a:lvl4pPr indent="-342900" lvl="3" marL="1828800" algn="l">
              <a:lnSpc>
                <a:spcPct val="111111"/>
              </a:lnSpc>
              <a:spcBef>
                <a:spcPts val="600"/>
              </a:spcBef>
              <a:spcAft>
                <a:spcPts val="0"/>
              </a:spcAft>
              <a:buClr>
                <a:srgbClr val="3E434A"/>
              </a:buClr>
              <a:buSzPts val="1800"/>
              <a:buChar char="▫"/>
              <a:defRPr/>
            </a:lvl4pPr>
            <a:lvl5pPr indent="-342900" lvl="4" marL="2286000" algn="l">
              <a:lnSpc>
                <a:spcPct val="111111"/>
              </a:lnSpc>
              <a:spcBef>
                <a:spcPts val="600"/>
              </a:spcBef>
              <a:spcAft>
                <a:spcPts val="0"/>
              </a:spcAft>
              <a:buClr>
                <a:srgbClr val="3E434A"/>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6" name="Google Shape;86;p9"/>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lvl1pPr lvl="0" algn="l">
              <a:lnSpc>
                <a:spcPct val="211111"/>
              </a:lnSpc>
              <a:spcBef>
                <a:spcPts val="0"/>
              </a:spcBef>
              <a:spcAft>
                <a:spcPts val="0"/>
              </a:spcAft>
              <a:buClr>
                <a:srgbClr val="3E434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 name="Shape 87"/>
        <p:cNvGrpSpPr/>
        <p:nvPr/>
      </p:nvGrpSpPr>
      <p:grpSpPr>
        <a:xfrm>
          <a:off x="0" y="0"/>
          <a:ext cx="0" cy="0"/>
          <a:chOff x="0" y="0"/>
          <a:chExt cx="0" cy="0"/>
        </a:xfrm>
      </p:grpSpPr>
      <p:sp>
        <p:nvSpPr>
          <p:cNvPr id="88" name="Google Shape;88;p10"/>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lvl1pPr lvl="0" algn="l">
              <a:lnSpc>
                <a:spcPct val="211111"/>
              </a:lnSpc>
              <a:spcBef>
                <a:spcPts val="0"/>
              </a:spcBef>
              <a:spcAft>
                <a:spcPts val="0"/>
              </a:spcAft>
              <a:buClr>
                <a:srgbClr val="3E434A"/>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0"/>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0"/>
          <p:cNvSpPr txBox="1"/>
          <p:nvPr>
            <p:ph idx="11" type="ftr"/>
          </p:nvPr>
        </p:nvSpPr>
        <p:spPr>
          <a:xfrm>
            <a:off x="2922110" y="6726286"/>
            <a:ext cx="3086100" cy="98137"/>
          </a:xfrm>
          <a:prstGeom prst="rect">
            <a:avLst/>
          </a:prstGeom>
          <a:noFill/>
          <a:ln>
            <a:noFill/>
          </a:ln>
        </p:spPr>
        <p:txBody>
          <a:bodyPr anchorCtr="0" anchor="ctr" bIns="0" lIns="0" spcFirstLastPara="1" rIns="0" wrap="square" tIns="0">
            <a:noAutofit/>
          </a:bodyPr>
          <a:lstStyle>
            <a:lvl1pPr lvl="0" algn="ctr">
              <a:lnSpc>
                <a:spcPct val="75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0"/>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lvl1pPr indent="0" lvl="0" marL="0" algn="r">
              <a:lnSpc>
                <a:spcPct val="225000"/>
              </a:lnSpc>
              <a:spcBef>
                <a:spcPts val="0"/>
              </a:spcBef>
              <a:buNone/>
              <a:defRPr/>
            </a:lvl1pPr>
            <a:lvl2pPr indent="0" lvl="1" marL="0" algn="r">
              <a:lnSpc>
                <a:spcPct val="225000"/>
              </a:lnSpc>
              <a:spcBef>
                <a:spcPts val="0"/>
              </a:spcBef>
              <a:buNone/>
              <a:defRPr/>
            </a:lvl2pPr>
            <a:lvl3pPr indent="0" lvl="2" marL="0" algn="r">
              <a:lnSpc>
                <a:spcPct val="225000"/>
              </a:lnSpc>
              <a:spcBef>
                <a:spcPts val="0"/>
              </a:spcBef>
              <a:buNone/>
              <a:defRPr/>
            </a:lvl3pPr>
            <a:lvl4pPr indent="0" lvl="3" marL="0" algn="r">
              <a:lnSpc>
                <a:spcPct val="225000"/>
              </a:lnSpc>
              <a:spcBef>
                <a:spcPts val="0"/>
              </a:spcBef>
              <a:buNone/>
              <a:defRPr/>
            </a:lvl4pPr>
            <a:lvl5pPr indent="0" lvl="4" marL="0" algn="r">
              <a:lnSpc>
                <a:spcPct val="225000"/>
              </a:lnSpc>
              <a:spcBef>
                <a:spcPts val="0"/>
              </a:spcBef>
              <a:buNone/>
              <a:defRPr/>
            </a:lvl5pPr>
            <a:lvl6pPr indent="0" lvl="5" marL="0" algn="r">
              <a:lnSpc>
                <a:spcPct val="225000"/>
              </a:lnSpc>
              <a:spcBef>
                <a:spcPts val="0"/>
              </a:spcBef>
              <a:buNone/>
              <a:defRPr/>
            </a:lvl6pPr>
            <a:lvl7pPr indent="0" lvl="6" marL="0" algn="r">
              <a:lnSpc>
                <a:spcPct val="225000"/>
              </a:lnSpc>
              <a:spcBef>
                <a:spcPts val="0"/>
              </a:spcBef>
              <a:buNone/>
              <a:defRPr/>
            </a:lvl7pPr>
            <a:lvl8pPr indent="0" lvl="7" marL="0" algn="r">
              <a:lnSpc>
                <a:spcPct val="225000"/>
              </a:lnSpc>
              <a:spcBef>
                <a:spcPts val="0"/>
              </a:spcBef>
              <a:buNone/>
              <a:defRPr/>
            </a:lvl8pPr>
            <a:lvl9pPr indent="0" lvl="8" marL="0" algn="r">
              <a:lnSpc>
                <a:spcPct val="225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0"/>
          <p:cNvSpPr txBox="1"/>
          <p:nvPr>
            <p:ph idx="1" type="body"/>
          </p:nvPr>
        </p:nvSpPr>
        <p:spPr>
          <a:xfrm>
            <a:off x="341313" y="925438"/>
            <a:ext cx="8447087" cy="617579"/>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1800"/>
              </a:spcBef>
              <a:spcAft>
                <a:spcPts val="0"/>
              </a:spcAft>
              <a:buClr>
                <a:srgbClr val="1AB5D7"/>
              </a:buClr>
              <a:buSzPts val="2100"/>
              <a:buNone/>
              <a:defRPr sz="2100" cap="none">
                <a:solidFill>
                  <a:srgbClr val="1AB5D7"/>
                </a:solidFill>
              </a:defRPr>
            </a:lvl1pPr>
            <a:lvl2pPr indent="-342900" lvl="1" marL="914400" algn="l">
              <a:lnSpc>
                <a:spcPct val="133333"/>
              </a:lnSpc>
              <a:spcBef>
                <a:spcPts val="600"/>
              </a:spcBef>
              <a:spcAft>
                <a:spcPts val="0"/>
              </a:spcAft>
              <a:buClr>
                <a:srgbClr val="3E434A"/>
              </a:buClr>
              <a:buSzPts val="1800"/>
              <a:buChar char="◦"/>
              <a:defRPr/>
            </a:lvl2pPr>
            <a:lvl3pPr indent="-342900" lvl="2" marL="1371600" algn="l">
              <a:lnSpc>
                <a:spcPct val="122222"/>
              </a:lnSpc>
              <a:spcBef>
                <a:spcPts val="600"/>
              </a:spcBef>
              <a:spcAft>
                <a:spcPts val="0"/>
              </a:spcAft>
              <a:buClr>
                <a:srgbClr val="3E434A"/>
              </a:buClr>
              <a:buSzPts val="1800"/>
              <a:buChar char="▪"/>
              <a:defRPr/>
            </a:lvl3pPr>
            <a:lvl4pPr indent="-342900" lvl="3" marL="1828800" algn="l">
              <a:lnSpc>
                <a:spcPct val="111111"/>
              </a:lnSpc>
              <a:spcBef>
                <a:spcPts val="600"/>
              </a:spcBef>
              <a:spcAft>
                <a:spcPts val="0"/>
              </a:spcAft>
              <a:buClr>
                <a:srgbClr val="3E434A"/>
              </a:buClr>
              <a:buSzPts val="1800"/>
              <a:buChar char="▫"/>
              <a:defRPr/>
            </a:lvl4pPr>
            <a:lvl5pPr indent="-342900" lvl="4" marL="2286000" algn="l">
              <a:lnSpc>
                <a:spcPct val="111111"/>
              </a:lnSpc>
              <a:spcBef>
                <a:spcPts val="600"/>
              </a:spcBef>
              <a:spcAft>
                <a:spcPts val="0"/>
              </a:spcAft>
              <a:buClr>
                <a:srgbClr val="3E434A"/>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lvl1pPr lvl="0" marR="0" rtl="0" algn="l">
              <a:lnSpc>
                <a:spcPct val="105555"/>
              </a:lnSpc>
              <a:spcBef>
                <a:spcPts val="0"/>
              </a:spcBef>
              <a:spcAft>
                <a:spcPts val="0"/>
              </a:spcAft>
              <a:buClr>
                <a:srgbClr val="3E434A"/>
              </a:buClr>
              <a:buSzPts val="3600"/>
              <a:buFont typeface="Arial"/>
              <a:buNone/>
              <a:defRPr b="1" i="0" sz="3600" u="none" cap="none" strike="noStrike">
                <a:solidFill>
                  <a:srgbClr val="3E434A"/>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lvl1pPr lvl="0" marR="0" rtl="0" algn="l">
              <a:lnSpc>
                <a:spcPct val="225000"/>
              </a:lnSpc>
              <a:spcBef>
                <a:spcPts val="0"/>
              </a:spcBef>
              <a:spcAft>
                <a:spcPts val="0"/>
              </a:spcAft>
              <a:buSzPts val="1400"/>
              <a:buNone/>
              <a:defRPr b="0" i="0" sz="600" u="none" cap="none" strike="noStrike">
                <a:solidFill>
                  <a:srgbClr val="3E434A"/>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1" type="ftr"/>
          </p:nvPr>
        </p:nvSpPr>
        <p:spPr>
          <a:xfrm>
            <a:off x="2922110" y="6726286"/>
            <a:ext cx="3086100" cy="98137"/>
          </a:xfrm>
          <a:prstGeom prst="rect">
            <a:avLst/>
          </a:prstGeom>
          <a:noFill/>
          <a:ln>
            <a:noFill/>
          </a:ln>
        </p:spPr>
        <p:txBody>
          <a:bodyPr anchorCtr="0" anchor="ctr" bIns="0" lIns="0" spcFirstLastPara="1" rIns="0" wrap="square" tIns="0">
            <a:noAutofit/>
          </a:bodyPr>
          <a:lstStyle>
            <a:lvl1pPr lvl="0" marR="0" rtl="0" algn="ctr">
              <a:lnSpc>
                <a:spcPct val="225000"/>
              </a:lnSpc>
              <a:spcBef>
                <a:spcPts val="0"/>
              </a:spcBef>
              <a:spcAft>
                <a:spcPts val="0"/>
              </a:spcAft>
              <a:buSzPts val="1400"/>
              <a:buNone/>
              <a:defRPr b="0" i="0" sz="600" u="none" cap="none" strike="noStrike">
                <a:solidFill>
                  <a:srgbClr val="3E434A"/>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lvl1pPr indent="0" lvl="0" marL="0" marR="0" rtl="0" algn="r">
              <a:lnSpc>
                <a:spcPct val="225000"/>
              </a:lnSpc>
              <a:spcBef>
                <a:spcPts val="0"/>
              </a:spcBef>
              <a:buNone/>
              <a:defRPr b="0" i="0" sz="600" u="none" cap="none" strike="noStrike">
                <a:solidFill>
                  <a:srgbClr val="3E434A"/>
                </a:solidFill>
                <a:latin typeface="Arial"/>
                <a:ea typeface="Arial"/>
                <a:cs typeface="Arial"/>
                <a:sym typeface="Arial"/>
              </a:defRPr>
            </a:lvl1pPr>
            <a:lvl2pPr indent="0" lvl="1" marL="0" marR="0" rtl="0" algn="r">
              <a:lnSpc>
                <a:spcPct val="225000"/>
              </a:lnSpc>
              <a:spcBef>
                <a:spcPts val="0"/>
              </a:spcBef>
              <a:buNone/>
              <a:defRPr b="0" i="0" sz="600" u="none" cap="none" strike="noStrike">
                <a:solidFill>
                  <a:srgbClr val="3E434A"/>
                </a:solidFill>
                <a:latin typeface="Arial"/>
                <a:ea typeface="Arial"/>
                <a:cs typeface="Arial"/>
                <a:sym typeface="Arial"/>
              </a:defRPr>
            </a:lvl2pPr>
            <a:lvl3pPr indent="0" lvl="2" marL="0" marR="0" rtl="0" algn="r">
              <a:lnSpc>
                <a:spcPct val="225000"/>
              </a:lnSpc>
              <a:spcBef>
                <a:spcPts val="0"/>
              </a:spcBef>
              <a:buNone/>
              <a:defRPr b="0" i="0" sz="600" u="none" cap="none" strike="noStrike">
                <a:solidFill>
                  <a:srgbClr val="3E434A"/>
                </a:solidFill>
                <a:latin typeface="Arial"/>
                <a:ea typeface="Arial"/>
                <a:cs typeface="Arial"/>
                <a:sym typeface="Arial"/>
              </a:defRPr>
            </a:lvl3pPr>
            <a:lvl4pPr indent="0" lvl="3" marL="0" marR="0" rtl="0" algn="r">
              <a:lnSpc>
                <a:spcPct val="225000"/>
              </a:lnSpc>
              <a:spcBef>
                <a:spcPts val="0"/>
              </a:spcBef>
              <a:buNone/>
              <a:defRPr b="0" i="0" sz="600" u="none" cap="none" strike="noStrike">
                <a:solidFill>
                  <a:srgbClr val="3E434A"/>
                </a:solidFill>
                <a:latin typeface="Arial"/>
                <a:ea typeface="Arial"/>
                <a:cs typeface="Arial"/>
                <a:sym typeface="Arial"/>
              </a:defRPr>
            </a:lvl4pPr>
            <a:lvl5pPr indent="0" lvl="4" marL="0" marR="0" rtl="0" algn="r">
              <a:lnSpc>
                <a:spcPct val="225000"/>
              </a:lnSpc>
              <a:spcBef>
                <a:spcPts val="0"/>
              </a:spcBef>
              <a:buNone/>
              <a:defRPr b="0" i="0" sz="600" u="none" cap="none" strike="noStrike">
                <a:solidFill>
                  <a:srgbClr val="3E434A"/>
                </a:solidFill>
                <a:latin typeface="Arial"/>
                <a:ea typeface="Arial"/>
                <a:cs typeface="Arial"/>
                <a:sym typeface="Arial"/>
              </a:defRPr>
            </a:lvl5pPr>
            <a:lvl6pPr indent="0" lvl="5" marL="0" marR="0" rtl="0" algn="r">
              <a:lnSpc>
                <a:spcPct val="225000"/>
              </a:lnSpc>
              <a:spcBef>
                <a:spcPts val="0"/>
              </a:spcBef>
              <a:buNone/>
              <a:defRPr b="0" i="0" sz="600" u="none" cap="none" strike="noStrike">
                <a:solidFill>
                  <a:srgbClr val="3E434A"/>
                </a:solidFill>
                <a:latin typeface="Arial"/>
                <a:ea typeface="Arial"/>
                <a:cs typeface="Arial"/>
                <a:sym typeface="Arial"/>
              </a:defRPr>
            </a:lvl6pPr>
            <a:lvl7pPr indent="0" lvl="6" marL="0" marR="0" rtl="0" algn="r">
              <a:lnSpc>
                <a:spcPct val="225000"/>
              </a:lnSpc>
              <a:spcBef>
                <a:spcPts val="0"/>
              </a:spcBef>
              <a:buNone/>
              <a:defRPr b="0" i="0" sz="600" u="none" cap="none" strike="noStrike">
                <a:solidFill>
                  <a:srgbClr val="3E434A"/>
                </a:solidFill>
                <a:latin typeface="Arial"/>
                <a:ea typeface="Arial"/>
                <a:cs typeface="Arial"/>
                <a:sym typeface="Arial"/>
              </a:defRPr>
            </a:lvl7pPr>
            <a:lvl8pPr indent="0" lvl="7" marL="0" marR="0" rtl="0" algn="r">
              <a:lnSpc>
                <a:spcPct val="225000"/>
              </a:lnSpc>
              <a:spcBef>
                <a:spcPts val="0"/>
              </a:spcBef>
              <a:buNone/>
              <a:defRPr b="0" i="0" sz="600" u="none" cap="none" strike="noStrike">
                <a:solidFill>
                  <a:srgbClr val="3E434A"/>
                </a:solidFill>
                <a:latin typeface="Arial"/>
                <a:ea typeface="Arial"/>
                <a:cs typeface="Arial"/>
                <a:sym typeface="Arial"/>
              </a:defRPr>
            </a:lvl8pPr>
            <a:lvl9pPr indent="0" lvl="8" marL="0" marR="0" rtl="0" algn="r">
              <a:lnSpc>
                <a:spcPct val="225000"/>
              </a:lnSpc>
              <a:spcBef>
                <a:spcPts val="0"/>
              </a:spcBef>
              <a:buNone/>
              <a:defRPr b="0" i="0" sz="600" u="none" cap="none" strike="noStrike">
                <a:solidFill>
                  <a:srgbClr val="3E434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4" name="Google Shape;14;p1"/>
          <p:cNvCxnSpPr/>
          <p:nvPr/>
        </p:nvCxnSpPr>
        <p:spPr>
          <a:xfrm>
            <a:off x="341313" y="6329411"/>
            <a:ext cx="8447087" cy="0"/>
          </a:xfrm>
          <a:prstGeom prst="straightConnector1">
            <a:avLst/>
          </a:prstGeom>
          <a:noFill/>
          <a:ln cap="flat" cmpd="sng" w="9525">
            <a:solidFill>
              <a:srgbClr val="3E434A"/>
            </a:solidFill>
            <a:prstDash val="solid"/>
            <a:miter lim="800000"/>
            <a:headEnd len="sm" w="sm" type="none"/>
            <a:tailEnd len="sm" w="sm" type="none"/>
          </a:ln>
        </p:spPr>
      </p:cxnSp>
      <p:pic>
        <p:nvPicPr>
          <p:cNvPr id="15" name="Google Shape;15;p1"/>
          <p:cNvPicPr preferRelativeResize="0"/>
          <p:nvPr/>
        </p:nvPicPr>
        <p:blipFill rotWithShape="1">
          <a:blip r:embed="rId1">
            <a:alphaModFix/>
          </a:blip>
          <a:srcRect b="0" l="0" r="0" t="0"/>
          <a:stretch/>
        </p:blipFill>
        <p:spPr>
          <a:xfrm>
            <a:off x="1" y="0"/>
            <a:ext cx="1289712" cy="143301"/>
          </a:xfrm>
          <a:prstGeom prst="rect">
            <a:avLst/>
          </a:prstGeom>
          <a:noFill/>
          <a:ln>
            <a:noFill/>
          </a:ln>
        </p:spPr>
      </p:pic>
      <p:sp>
        <p:nvSpPr>
          <p:cNvPr id="16" name="Google Shape;16;p1"/>
          <p:cNvSpPr txBox="1"/>
          <p:nvPr>
            <p:ph idx="1" type="body"/>
          </p:nvPr>
        </p:nvSpPr>
        <p:spPr>
          <a:xfrm>
            <a:off x="341312" y="1777858"/>
            <a:ext cx="8447087" cy="4351338"/>
          </a:xfrm>
          <a:prstGeom prst="rect">
            <a:avLst/>
          </a:prstGeom>
          <a:noFill/>
          <a:ln>
            <a:noFill/>
          </a:ln>
        </p:spPr>
        <p:txBody>
          <a:bodyPr anchorCtr="0" anchor="t" bIns="0" lIns="0" spcFirstLastPara="1" rIns="0" wrap="square" tIns="0">
            <a:noAutofit/>
          </a:bodyPr>
          <a:lstStyle>
            <a:lvl1pPr indent="-368300" lvl="0" marL="457200" marR="0" rtl="0" algn="l">
              <a:lnSpc>
                <a:spcPct val="118181"/>
              </a:lnSpc>
              <a:spcBef>
                <a:spcPts val="1800"/>
              </a:spcBef>
              <a:spcAft>
                <a:spcPts val="0"/>
              </a:spcAft>
              <a:buClr>
                <a:srgbClr val="3E434A"/>
              </a:buClr>
              <a:buSzPts val="2200"/>
              <a:buFont typeface="Arial"/>
              <a:buChar char="•"/>
              <a:defRPr b="0" i="0" sz="2200" u="none" cap="none" strike="noStrike">
                <a:solidFill>
                  <a:srgbClr val="3E434A"/>
                </a:solidFill>
                <a:latin typeface="Arial"/>
                <a:ea typeface="Arial"/>
                <a:cs typeface="Arial"/>
                <a:sym typeface="Arial"/>
              </a:defRPr>
            </a:lvl1pPr>
            <a:lvl2pPr indent="-355600" lvl="1" marL="914400" marR="0" rtl="0" algn="l">
              <a:lnSpc>
                <a:spcPct val="120000"/>
              </a:lnSpc>
              <a:spcBef>
                <a:spcPts val="600"/>
              </a:spcBef>
              <a:spcAft>
                <a:spcPts val="0"/>
              </a:spcAft>
              <a:buClr>
                <a:srgbClr val="3E434A"/>
              </a:buClr>
              <a:buSzPts val="2000"/>
              <a:buFont typeface="Arial"/>
              <a:buChar char="◦"/>
              <a:defRPr b="0" i="0" sz="2000" u="none" cap="none" strike="noStrike">
                <a:solidFill>
                  <a:srgbClr val="3E434A"/>
                </a:solidFill>
                <a:latin typeface="Arial"/>
                <a:ea typeface="Arial"/>
                <a:cs typeface="Arial"/>
                <a:sym typeface="Arial"/>
              </a:defRPr>
            </a:lvl2pPr>
            <a:lvl3pPr indent="-342900" lvl="2" marL="1371600" marR="0" rtl="0" algn="l">
              <a:lnSpc>
                <a:spcPct val="122222"/>
              </a:lnSpc>
              <a:spcBef>
                <a:spcPts val="600"/>
              </a:spcBef>
              <a:spcAft>
                <a:spcPts val="0"/>
              </a:spcAft>
              <a:buClr>
                <a:srgbClr val="3E434A"/>
              </a:buClr>
              <a:buSzPts val="1800"/>
              <a:buFont typeface="Arial"/>
              <a:buChar char="▪"/>
              <a:defRPr b="0" i="0" sz="1800" u="none" cap="none" strike="noStrike">
                <a:solidFill>
                  <a:srgbClr val="3E434A"/>
                </a:solidFill>
                <a:latin typeface="Arial"/>
                <a:ea typeface="Arial"/>
                <a:cs typeface="Arial"/>
                <a:sym typeface="Arial"/>
              </a:defRPr>
            </a:lvl3pPr>
            <a:lvl4pPr indent="-330200" lvl="3" marL="1828800" marR="0" rtl="0" algn="l">
              <a:lnSpc>
                <a:spcPct val="125000"/>
              </a:lnSpc>
              <a:spcBef>
                <a:spcPts val="600"/>
              </a:spcBef>
              <a:spcAft>
                <a:spcPts val="0"/>
              </a:spcAft>
              <a:buClr>
                <a:srgbClr val="3E434A"/>
              </a:buClr>
              <a:buSzPts val="1600"/>
              <a:buFont typeface="Arial"/>
              <a:buChar char="▫"/>
              <a:defRPr b="0" i="0" sz="1600" u="none" cap="none" strike="noStrike">
                <a:solidFill>
                  <a:srgbClr val="3E434A"/>
                </a:solidFill>
                <a:latin typeface="Arial"/>
                <a:ea typeface="Arial"/>
                <a:cs typeface="Arial"/>
                <a:sym typeface="Arial"/>
              </a:defRPr>
            </a:lvl4pPr>
            <a:lvl5pPr indent="-330200" lvl="4" marL="2286000" marR="0" rtl="0" algn="l">
              <a:lnSpc>
                <a:spcPct val="125000"/>
              </a:lnSpc>
              <a:spcBef>
                <a:spcPts val="600"/>
              </a:spcBef>
              <a:spcAft>
                <a:spcPts val="0"/>
              </a:spcAft>
              <a:buClr>
                <a:srgbClr val="3E434A"/>
              </a:buClr>
              <a:buSzPts val="1600"/>
              <a:buFont typeface="Arial"/>
              <a:buChar char="-"/>
              <a:defRPr b="0" i="0" sz="1600" u="none" cap="none" strike="noStrike">
                <a:solidFill>
                  <a:srgbClr val="3E434A"/>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cxnSp>
        <p:nvCxnSpPr>
          <p:cNvPr id="17" name="Google Shape;17;p1"/>
          <p:cNvCxnSpPr/>
          <p:nvPr/>
        </p:nvCxnSpPr>
        <p:spPr>
          <a:xfrm>
            <a:off x="341313" y="6329411"/>
            <a:ext cx="8447087" cy="0"/>
          </a:xfrm>
          <a:prstGeom prst="straightConnector1">
            <a:avLst/>
          </a:prstGeom>
          <a:noFill/>
          <a:ln cap="flat" cmpd="sng" w="9525">
            <a:solidFill>
              <a:srgbClr val="3E434A"/>
            </a:solidFill>
            <a:prstDash val="solid"/>
            <a:miter lim="800000"/>
            <a:headEnd len="sm" w="sm" type="none"/>
            <a:tailEnd len="sm" w="sm" type="none"/>
          </a:ln>
        </p:spPr>
      </p:cxnSp>
      <p:pic>
        <p:nvPicPr>
          <p:cNvPr id="18" name="Google Shape;18;p1"/>
          <p:cNvPicPr preferRelativeResize="0"/>
          <p:nvPr/>
        </p:nvPicPr>
        <p:blipFill rotWithShape="1">
          <a:blip r:embed="rId1">
            <a:alphaModFix/>
          </a:blip>
          <a:srcRect b="0" l="0" r="0" t="0"/>
          <a:stretch/>
        </p:blipFill>
        <p:spPr>
          <a:xfrm>
            <a:off x="1" y="0"/>
            <a:ext cx="1289712" cy="1433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2">
          <p15:clr>
            <a:srgbClr val="F26B43"/>
          </p15:clr>
        </p15:guide>
        <p15:guide id="2" orient="horz" pos="1285">
          <p15:clr>
            <a:srgbClr val="F26B43"/>
          </p15:clr>
        </p15:guide>
        <p15:guide id="3" pos="215">
          <p15:clr>
            <a:srgbClr val="F26B43"/>
          </p15:clr>
        </p15:guide>
        <p15:guide id="4" pos="55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bing.com/images/search?q=red+tag+5s+examples&amp;qpvt=red+tag+5s+examples&amp;FORM=IQFRML" TargetMode="External"/><Relationship Id="rId4" Type="http://schemas.openxmlformats.org/officeDocument/2006/relationships/image" Target="../media/image10.jpg"/><Relationship Id="rId5" Type="http://schemas.openxmlformats.org/officeDocument/2006/relationships/image" Target="../media/image8.png"/><Relationship Id="rId6"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2"/>
          <p:cNvSpPr txBox="1"/>
          <p:nvPr>
            <p:ph idx="10" type="dt"/>
          </p:nvPr>
        </p:nvSpPr>
        <p:spPr>
          <a:xfrm>
            <a:off x="339448" y="4225620"/>
            <a:ext cx="2743200" cy="365125"/>
          </a:xfrm>
          <a:prstGeom prst="rect">
            <a:avLst/>
          </a:prstGeom>
          <a:noFill/>
          <a:ln>
            <a:noFill/>
          </a:ln>
        </p:spPr>
        <p:txBody>
          <a:bodyPr anchorCtr="0" anchor="ctr" bIns="0" lIns="0" spcFirstLastPara="1" rIns="0" wrap="square" tIns="0">
            <a:noAutofit/>
          </a:bodyPr>
          <a:lstStyle/>
          <a:p>
            <a:pPr indent="0" lvl="0" marL="0" rtl="0" algn="l">
              <a:lnSpc>
                <a:spcPct val="103846"/>
              </a:lnSpc>
              <a:spcBef>
                <a:spcPts val="0"/>
              </a:spcBef>
              <a:spcAft>
                <a:spcPts val="0"/>
              </a:spcAft>
              <a:buNone/>
            </a:pPr>
            <a:r>
              <a:rPr lang="en-US"/>
              <a:t>MAY 1, 2017</a:t>
            </a:r>
            <a:endParaRPr/>
          </a:p>
        </p:txBody>
      </p:sp>
      <p:sp>
        <p:nvSpPr>
          <p:cNvPr id="102" name="Google Shape;102;p12"/>
          <p:cNvSpPr txBox="1"/>
          <p:nvPr>
            <p:ph type="title"/>
          </p:nvPr>
        </p:nvSpPr>
        <p:spPr>
          <a:xfrm>
            <a:off x="341313" y="2906829"/>
            <a:ext cx="4240114" cy="1071488"/>
          </a:xfrm>
          <a:prstGeom prst="rect">
            <a:avLst/>
          </a:prstGeom>
          <a:noFill/>
          <a:ln>
            <a:noFill/>
          </a:ln>
        </p:spPr>
        <p:txBody>
          <a:bodyPr anchorCtr="0" anchor="t" bIns="0" lIns="0" spcFirstLastPara="1" rIns="0" wrap="square" tIns="0">
            <a:noAutofit/>
          </a:bodyPr>
          <a:lstStyle/>
          <a:p>
            <a:pPr indent="0" lvl="0" marL="0" rtl="0" algn="l">
              <a:lnSpc>
                <a:spcPct val="110526"/>
              </a:lnSpc>
              <a:spcBef>
                <a:spcPts val="0"/>
              </a:spcBef>
              <a:spcAft>
                <a:spcPts val="0"/>
              </a:spcAft>
              <a:buClr>
                <a:srgbClr val="3E434A"/>
              </a:buClr>
              <a:buSzPts val="3800"/>
              <a:buFont typeface="Arial"/>
              <a:buNone/>
            </a:pPr>
            <a:r>
              <a:rPr lang="en-US"/>
              <a:t>5S Methodology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1"/>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p>
            <a:pPr indent="0" lvl="0" marL="0" rtl="0" algn="l">
              <a:lnSpc>
                <a:spcPct val="105555"/>
              </a:lnSpc>
              <a:spcBef>
                <a:spcPts val="0"/>
              </a:spcBef>
              <a:spcAft>
                <a:spcPts val="0"/>
              </a:spcAft>
              <a:buClr>
                <a:srgbClr val="3E434A"/>
              </a:buClr>
              <a:buSzPts val="3600"/>
              <a:buFont typeface="Arial"/>
              <a:buNone/>
            </a:pPr>
            <a:r>
              <a:rPr lang="en-US"/>
              <a:t>Standarize</a:t>
            </a:r>
            <a:endParaRPr/>
          </a:p>
        </p:txBody>
      </p:sp>
      <p:sp>
        <p:nvSpPr>
          <p:cNvPr id="222" name="Google Shape;222;p21"/>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p>
            <a:pPr indent="0" lvl="0" marL="0" rtl="0" algn="l">
              <a:lnSpc>
                <a:spcPct val="225000"/>
              </a:lnSpc>
              <a:spcBef>
                <a:spcPts val="0"/>
              </a:spcBef>
              <a:spcAft>
                <a:spcPts val="0"/>
              </a:spcAft>
              <a:buNone/>
            </a:pPr>
            <a:r>
              <a:rPr lang="en-US"/>
              <a:t>1 MAY 2017</a:t>
            </a:r>
            <a:endParaRPr/>
          </a:p>
        </p:txBody>
      </p:sp>
      <p:sp>
        <p:nvSpPr>
          <p:cNvPr id="223" name="Google Shape;223;p21"/>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p>
            <a:pPr indent="0" lvl="0" marL="0" rtl="0" algn="r">
              <a:lnSpc>
                <a:spcPct val="225000"/>
              </a:lnSpc>
              <a:spcBef>
                <a:spcPts val="0"/>
              </a:spcBef>
              <a:spcAft>
                <a:spcPts val="0"/>
              </a:spcAft>
              <a:buNone/>
            </a:pPr>
            <a:fld id="{00000000-1234-1234-1234-123412341234}" type="slidenum">
              <a:rPr lang="en-US"/>
              <a:t>‹#›</a:t>
            </a:fld>
            <a:endParaRPr/>
          </a:p>
        </p:txBody>
      </p:sp>
      <p:sp>
        <p:nvSpPr>
          <p:cNvPr id="224" name="Google Shape;224;p21"/>
          <p:cNvSpPr txBox="1"/>
          <p:nvPr/>
        </p:nvSpPr>
        <p:spPr>
          <a:xfrm>
            <a:off x="348136" y="1676400"/>
            <a:ext cx="7887617" cy="913856"/>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3600"/>
              <a:buFont typeface="Calibri"/>
              <a:buNone/>
            </a:pPr>
            <a:r>
              <a:t/>
            </a:r>
            <a:endParaRPr b="1" sz="3600" u="sng">
              <a:solidFill>
                <a:schemeClr val="accent1"/>
              </a:solidFill>
              <a:latin typeface="Calibri"/>
              <a:ea typeface="Calibri"/>
              <a:cs typeface="Calibri"/>
              <a:sym typeface="Calibri"/>
            </a:endParaRPr>
          </a:p>
        </p:txBody>
      </p:sp>
      <p:sp>
        <p:nvSpPr>
          <p:cNvPr id="225" name="Google Shape;225;p21"/>
          <p:cNvSpPr txBox="1"/>
          <p:nvPr/>
        </p:nvSpPr>
        <p:spPr>
          <a:xfrm>
            <a:off x="277906" y="1676400"/>
            <a:ext cx="4984376" cy="1389529"/>
          </a:xfrm>
          <a:prstGeom prst="rect">
            <a:avLst/>
          </a:prstGeom>
          <a:noFill/>
          <a:ln>
            <a:noFill/>
          </a:ln>
        </p:spPr>
        <p:txBody>
          <a:bodyPr anchorCtr="0" anchor="t" bIns="0" lIns="0" spcFirstLastPara="1" rIns="0" wrap="square" tIns="0">
            <a:noAutofit/>
          </a:bodyPr>
          <a:lstStyle/>
          <a:p>
            <a:pPr indent="-92075" lvl="0" marL="231775" marR="0" rtl="0" algn="l">
              <a:lnSpc>
                <a:spcPct val="118181"/>
              </a:lnSpc>
              <a:spcBef>
                <a:spcPts val="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a:p>
            <a:pPr indent="-92075" lvl="0" marL="231775" marR="0" rtl="0" algn="l">
              <a:lnSpc>
                <a:spcPct val="118181"/>
              </a:lnSpc>
              <a:spcBef>
                <a:spcPts val="180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p:txBody>
      </p:sp>
      <p:sp>
        <p:nvSpPr>
          <p:cNvPr id="226" name="Google Shape;226;p21"/>
          <p:cNvSpPr/>
          <p:nvPr/>
        </p:nvSpPr>
        <p:spPr>
          <a:xfrm>
            <a:off x="1428755" y="900031"/>
            <a:ext cx="6072809"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PUT SYSTEMS IN PLACE TO ENSURE </a:t>
            </a:r>
            <a:br>
              <a:rPr b="1"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THE FIRST 3Ss ARE SUSTAINABLE</a:t>
            </a:r>
            <a:endParaRPr b="1" sz="1800">
              <a:solidFill>
                <a:schemeClr val="dk1"/>
              </a:solidFill>
              <a:latin typeface="Calibri"/>
              <a:ea typeface="Calibri"/>
              <a:cs typeface="Calibri"/>
              <a:sym typeface="Calibri"/>
            </a:endParaRPr>
          </a:p>
        </p:txBody>
      </p:sp>
      <p:graphicFrame>
        <p:nvGraphicFramePr>
          <p:cNvPr id="227" name="Google Shape;227;p21"/>
          <p:cNvGraphicFramePr/>
          <p:nvPr/>
        </p:nvGraphicFramePr>
        <p:xfrm>
          <a:off x="1" y="1768475"/>
          <a:ext cx="3000000" cy="3000000"/>
        </p:xfrm>
        <a:graphic>
          <a:graphicData uri="http://schemas.openxmlformats.org/drawingml/2006/table">
            <a:tbl>
              <a:tblPr>
                <a:noFill/>
                <a:tableStyleId>{6B9905DE-9A06-426E-8A60-0AD422693324}</a:tableStyleId>
              </a:tblPr>
              <a:tblGrid>
                <a:gridCol w="2663000"/>
                <a:gridCol w="3240500"/>
                <a:gridCol w="3240500"/>
              </a:tblGrid>
              <a:tr h="380825">
                <a:tc>
                  <a:txBody>
                    <a:bodyPr/>
                    <a:lstStyle/>
                    <a:p>
                      <a:pPr indent="0" lvl="0" marL="0" marR="0" rtl="0" algn="ctr">
                        <a:lnSpc>
                          <a:spcPct val="100000"/>
                        </a:lnSpc>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WHY</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HOW</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Examples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760250">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Ensures sustainment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of first 3 Ss</a:t>
                      </a:r>
                      <a:endParaRPr b="0" i="0" sz="2000" u="none" cap="none" strike="noStrike">
                        <a:solidFill>
                          <a:schemeClr val="dk1"/>
                        </a:solidFill>
                        <a:latin typeface="Calibri"/>
                        <a:ea typeface="Calibri"/>
                        <a:cs typeface="Calibri"/>
                        <a:sym typeface="Calibri"/>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274320" lvl="0" marL="274320" marR="0" rtl="0" algn="l">
                        <a:lnSpc>
                          <a:spcPct val="100000"/>
                        </a:lnSpc>
                        <a:spcBef>
                          <a:spcPts val="0"/>
                        </a:spcBef>
                        <a:spcAft>
                          <a:spcPts val="0"/>
                        </a:spcAft>
                        <a:buClr>
                          <a:schemeClr val="dk1"/>
                        </a:buClr>
                        <a:buSzPts val="1425"/>
                        <a:buFont typeface="Arial"/>
                        <a:buChar char="•"/>
                      </a:pPr>
                      <a:r>
                        <a:rPr b="0" i="0" lang="en-US" sz="1900" u="none" cap="none" strike="noStrike">
                          <a:solidFill>
                            <a:schemeClr val="dk1"/>
                          </a:solidFill>
                          <a:latin typeface="Calibri"/>
                          <a:ea typeface="Calibri"/>
                          <a:cs typeface="Calibri"/>
                          <a:sym typeface="Calibri"/>
                        </a:rPr>
                        <a:t>Document the Standard Work</a:t>
                      </a:r>
                      <a:endParaRPr/>
                    </a:p>
                    <a:p>
                      <a:pPr indent="-274320" lvl="0" marL="274320" marR="0" rtl="0" algn="l">
                        <a:lnSpc>
                          <a:spcPct val="100000"/>
                        </a:lnSpc>
                        <a:spcBef>
                          <a:spcPts val="0"/>
                        </a:spcBef>
                        <a:spcAft>
                          <a:spcPts val="0"/>
                        </a:spcAft>
                        <a:buClr>
                          <a:schemeClr val="dk1"/>
                        </a:buClr>
                        <a:buSzPts val="1425"/>
                        <a:buFont typeface="Arial"/>
                        <a:buChar char="•"/>
                      </a:pPr>
                      <a:r>
                        <a:rPr b="0" i="0" lang="en-US" sz="1900" u="none" cap="none" strike="noStrike">
                          <a:solidFill>
                            <a:schemeClr val="dk1"/>
                          </a:solidFill>
                          <a:latin typeface="Calibri"/>
                          <a:ea typeface="Calibri"/>
                          <a:cs typeface="Calibri"/>
                          <a:sym typeface="Calibri"/>
                        </a:rPr>
                        <a:t>Assign accountability</a:t>
                      </a:r>
                      <a:endParaRPr/>
                    </a:p>
                    <a:p>
                      <a:pPr indent="-274320" lvl="0" marL="274320" marR="0" rtl="0" algn="l">
                        <a:lnSpc>
                          <a:spcPct val="100000"/>
                        </a:lnSpc>
                        <a:spcBef>
                          <a:spcPts val="0"/>
                        </a:spcBef>
                        <a:spcAft>
                          <a:spcPts val="0"/>
                        </a:spcAft>
                        <a:buClr>
                          <a:schemeClr val="dk1"/>
                        </a:buClr>
                        <a:buSzPts val="1425"/>
                        <a:buFont typeface="Arial"/>
                        <a:buChar char="•"/>
                      </a:pPr>
                      <a:r>
                        <a:rPr b="0" i="0" lang="en-US" sz="1900" u="none" cap="none" strike="noStrike">
                          <a:solidFill>
                            <a:schemeClr val="dk1"/>
                          </a:solidFill>
                          <a:latin typeface="Calibri"/>
                          <a:ea typeface="Calibri"/>
                          <a:cs typeface="Calibri"/>
                          <a:sym typeface="Calibri"/>
                        </a:rPr>
                        <a:t>Post in </a:t>
                      </a:r>
                      <a:br>
                        <a:rPr b="0" i="0" lang="en-US" sz="1900" u="none" cap="none" strike="noStrike">
                          <a:solidFill>
                            <a:schemeClr val="dk1"/>
                          </a:solidFill>
                          <a:latin typeface="Calibri"/>
                          <a:ea typeface="Calibri"/>
                          <a:cs typeface="Calibri"/>
                          <a:sym typeface="Calibri"/>
                        </a:rPr>
                      </a:br>
                      <a:r>
                        <a:rPr b="0" i="0" lang="en-US" sz="1900" u="none" cap="none" strike="noStrike">
                          <a:solidFill>
                            <a:schemeClr val="dk1"/>
                          </a:solidFill>
                          <a:latin typeface="Calibri"/>
                          <a:ea typeface="Calibri"/>
                          <a:cs typeface="Calibri"/>
                          <a:sym typeface="Calibri"/>
                        </a:rPr>
                        <a:t>work areas</a:t>
                      </a:r>
                      <a:endParaRPr/>
                    </a:p>
                    <a:p>
                      <a:pPr indent="-274320" lvl="0" marL="274320" marR="0" rtl="0" algn="l">
                        <a:lnSpc>
                          <a:spcPct val="100000"/>
                        </a:lnSpc>
                        <a:spcBef>
                          <a:spcPts val="0"/>
                        </a:spcBef>
                        <a:spcAft>
                          <a:spcPts val="0"/>
                        </a:spcAft>
                        <a:buClr>
                          <a:schemeClr val="dk1"/>
                        </a:buClr>
                        <a:buSzPts val="1500"/>
                        <a:buFont typeface="Calibri"/>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274320" lvl="0" marL="274320" marR="0" rtl="0" algn="l">
                        <a:lnSpc>
                          <a:spcPct val="100000"/>
                        </a:lnSpc>
                        <a:spcBef>
                          <a:spcPts val="0"/>
                        </a:spcBef>
                        <a:spcAft>
                          <a:spcPts val="0"/>
                        </a:spcAft>
                        <a:buClr>
                          <a:schemeClr val="dk1"/>
                        </a:buClr>
                        <a:buSzPts val="1500"/>
                        <a:buFont typeface="Calibri"/>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364525">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Creates condition for continuous improvement </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Create checklist with frequency to maintain the first 3s</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1067075">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Ensures lower risk of quality defects and EH&amp;S issues </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Make it easy and visual to adhere to 5S standards</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bl>
          </a:graphicData>
        </a:graphic>
      </p:graphicFrame>
      <p:pic>
        <p:nvPicPr>
          <p:cNvPr id="228" name="Google Shape;228;p21"/>
          <p:cNvPicPr preferRelativeResize="0"/>
          <p:nvPr/>
        </p:nvPicPr>
        <p:blipFill rotWithShape="1">
          <a:blip r:embed="rId3">
            <a:alphaModFix/>
          </a:blip>
          <a:srcRect b="0" l="0" r="0" t="0"/>
          <a:stretch/>
        </p:blipFill>
        <p:spPr>
          <a:xfrm>
            <a:off x="6023728" y="2179638"/>
            <a:ext cx="2840872" cy="1751339"/>
          </a:xfrm>
          <a:prstGeom prst="rect">
            <a:avLst/>
          </a:prstGeom>
          <a:noFill/>
          <a:ln>
            <a:noFill/>
          </a:ln>
        </p:spPr>
      </p:pic>
      <p:pic>
        <p:nvPicPr>
          <p:cNvPr id="229" name="Google Shape;229;p21"/>
          <p:cNvPicPr preferRelativeResize="0"/>
          <p:nvPr/>
        </p:nvPicPr>
        <p:blipFill rotWithShape="1">
          <a:blip r:embed="rId4">
            <a:alphaModFix/>
          </a:blip>
          <a:srcRect b="16360" l="11080" r="10518" t="3261"/>
          <a:stretch/>
        </p:blipFill>
        <p:spPr>
          <a:xfrm>
            <a:off x="6023728" y="4113212"/>
            <a:ext cx="3010555" cy="2136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p>
            <a:pPr indent="0" lvl="0" marL="0" rtl="0" algn="l">
              <a:lnSpc>
                <a:spcPct val="105555"/>
              </a:lnSpc>
              <a:spcBef>
                <a:spcPts val="0"/>
              </a:spcBef>
              <a:spcAft>
                <a:spcPts val="0"/>
              </a:spcAft>
              <a:buClr>
                <a:srgbClr val="3E434A"/>
              </a:buClr>
              <a:buSzPts val="3600"/>
              <a:buFont typeface="Arial"/>
              <a:buNone/>
            </a:pPr>
            <a:r>
              <a:rPr lang="en-US"/>
              <a:t>Sustain</a:t>
            </a:r>
            <a:endParaRPr/>
          </a:p>
        </p:txBody>
      </p:sp>
      <p:sp>
        <p:nvSpPr>
          <p:cNvPr id="236" name="Google Shape;236;p22"/>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p>
            <a:pPr indent="0" lvl="0" marL="0" rtl="0" algn="l">
              <a:lnSpc>
                <a:spcPct val="225000"/>
              </a:lnSpc>
              <a:spcBef>
                <a:spcPts val="0"/>
              </a:spcBef>
              <a:spcAft>
                <a:spcPts val="0"/>
              </a:spcAft>
              <a:buNone/>
            </a:pPr>
            <a:r>
              <a:rPr lang="en-US"/>
              <a:t>1 MAY 2017</a:t>
            </a:r>
            <a:endParaRPr/>
          </a:p>
        </p:txBody>
      </p:sp>
      <p:sp>
        <p:nvSpPr>
          <p:cNvPr id="237" name="Google Shape;237;p22"/>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p>
            <a:pPr indent="0" lvl="0" marL="0" rtl="0" algn="r">
              <a:lnSpc>
                <a:spcPct val="225000"/>
              </a:lnSpc>
              <a:spcBef>
                <a:spcPts val="0"/>
              </a:spcBef>
              <a:spcAft>
                <a:spcPts val="0"/>
              </a:spcAft>
              <a:buNone/>
            </a:pPr>
            <a:fld id="{00000000-1234-1234-1234-123412341234}" type="slidenum">
              <a:rPr lang="en-US"/>
              <a:t>‹#›</a:t>
            </a:fld>
            <a:endParaRPr/>
          </a:p>
        </p:txBody>
      </p:sp>
      <p:sp>
        <p:nvSpPr>
          <p:cNvPr id="238" name="Google Shape;238;p22"/>
          <p:cNvSpPr txBox="1"/>
          <p:nvPr/>
        </p:nvSpPr>
        <p:spPr>
          <a:xfrm>
            <a:off x="348136" y="1676400"/>
            <a:ext cx="7887617" cy="913856"/>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3600"/>
              <a:buFont typeface="Calibri"/>
              <a:buNone/>
            </a:pPr>
            <a:r>
              <a:t/>
            </a:r>
            <a:endParaRPr b="1" sz="3600" u="sng">
              <a:solidFill>
                <a:schemeClr val="accent1"/>
              </a:solidFill>
              <a:latin typeface="Calibri"/>
              <a:ea typeface="Calibri"/>
              <a:cs typeface="Calibri"/>
              <a:sym typeface="Calibri"/>
            </a:endParaRPr>
          </a:p>
        </p:txBody>
      </p:sp>
      <p:sp>
        <p:nvSpPr>
          <p:cNvPr id="239" name="Google Shape;239;p22"/>
          <p:cNvSpPr txBox="1"/>
          <p:nvPr/>
        </p:nvSpPr>
        <p:spPr>
          <a:xfrm>
            <a:off x="277906" y="1676400"/>
            <a:ext cx="4984376" cy="1389529"/>
          </a:xfrm>
          <a:prstGeom prst="rect">
            <a:avLst/>
          </a:prstGeom>
          <a:noFill/>
          <a:ln>
            <a:noFill/>
          </a:ln>
        </p:spPr>
        <p:txBody>
          <a:bodyPr anchorCtr="0" anchor="t" bIns="0" lIns="0" spcFirstLastPara="1" rIns="0" wrap="square" tIns="0">
            <a:noAutofit/>
          </a:bodyPr>
          <a:lstStyle/>
          <a:p>
            <a:pPr indent="-92075" lvl="0" marL="231775" marR="0" rtl="0" algn="l">
              <a:lnSpc>
                <a:spcPct val="118181"/>
              </a:lnSpc>
              <a:spcBef>
                <a:spcPts val="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a:p>
            <a:pPr indent="-92075" lvl="0" marL="231775" marR="0" rtl="0" algn="l">
              <a:lnSpc>
                <a:spcPct val="118181"/>
              </a:lnSpc>
              <a:spcBef>
                <a:spcPts val="180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p:txBody>
      </p:sp>
      <p:sp>
        <p:nvSpPr>
          <p:cNvPr id="240" name="Google Shape;240;p22"/>
          <p:cNvSpPr/>
          <p:nvPr/>
        </p:nvSpPr>
        <p:spPr>
          <a:xfrm>
            <a:off x="1428755" y="900031"/>
            <a:ext cx="6072809"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Creating the culture (mindset) or habit of </a:t>
            </a:r>
            <a:br>
              <a:rPr b="1"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sustaining 5S standards</a:t>
            </a:r>
            <a:endParaRPr b="1" sz="1800">
              <a:solidFill>
                <a:schemeClr val="dk1"/>
              </a:solidFill>
              <a:latin typeface="Calibri"/>
              <a:ea typeface="Calibri"/>
              <a:cs typeface="Calibri"/>
              <a:sym typeface="Calibri"/>
            </a:endParaRPr>
          </a:p>
        </p:txBody>
      </p:sp>
      <p:graphicFrame>
        <p:nvGraphicFramePr>
          <p:cNvPr id="241" name="Google Shape;241;p22"/>
          <p:cNvGraphicFramePr/>
          <p:nvPr/>
        </p:nvGraphicFramePr>
        <p:xfrm>
          <a:off x="1" y="1768475"/>
          <a:ext cx="3000000" cy="3000000"/>
        </p:xfrm>
        <a:graphic>
          <a:graphicData uri="http://schemas.openxmlformats.org/drawingml/2006/table">
            <a:tbl>
              <a:tblPr>
                <a:noFill/>
                <a:tableStyleId>{6B9905DE-9A06-426E-8A60-0AD422693324}</a:tableStyleId>
              </a:tblPr>
              <a:tblGrid>
                <a:gridCol w="2663000"/>
                <a:gridCol w="3240500"/>
                <a:gridCol w="3240500"/>
              </a:tblGrid>
              <a:tr h="380825">
                <a:tc>
                  <a:txBody>
                    <a:bodyPr/>
                    <a:lstStyle/>
                    <a:p>
                      <a:pPr indent="0" lvl="0" marL="0" marR="0" rtl="0" algn="ctr">
                        <a:lnSpc>
                          <a:spcPct val="100000"/>
                        </a:lnSpc>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WHY</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HOW</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Examples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760250">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Sustain an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organized and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clean workspace</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Make 5S a personal habit  - daily</a:t>
                      </a:r>
                      <a:endParaRPr/>
                    </a:p>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Set a good example everyday</a:t>
                      </a:r>
                      <a:endParaRPr/>
                    </a:p>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Monitor progress, trends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and improvements  </a:t>
                      </a:r>
                      <a:endParaRPr/>
                    </a:p>
                    <a:p>
                      <a:pPr indent="-274320" lvl="0" marL="274320" marR="0" rtl="0" algn="l">
                        <a:lnSpc>
                          <a:spcPct val="100000"/>
                        </a:lnSpc>
                        <a:spcBef>
                          <a:spcPts val="0"/>
                        </a:spcBef>
                        <a:spcAft>
                          <a:spcPts val="0"/>
                        </a:spcAft>
                        <a:buClr>
                          <a:schemeClr val="dk1"/>
                        </a:buClr>
                        <a:buSzPts val="1500"/>
                        <a:buFont typeface="Calibri"/>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274320" lvl="0" marL="274320" marR="0" rtl="0" algn="l">
                        <a:lnSpc>
                          <a:spcPct val="100000"/>
                        </a:lnSpc>
                        <a:spcBef>
                          <a:spcPts val="0"/>
                        </a:spcBef>
                        <a:spcAft>
                          <a:spcPts val="0"/>
                        </a:spcAft>
                        <a:buClr>
                          <a:schemeClr val="dk1"/>
                        </a:buClr>
                        <a:buSzPts val="1500"/>
                        <a:buFont typeface="Calibri"/>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364525">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Promotes improved </a:t>
                      </a:r>
                      <a:endParaRPr/>
                    </a:p>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performance  (SQDCI)</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Follow 5S Standard Work</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1067075">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Builds a culture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of  discipline</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Set up reminders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for scheduled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maintenance / audit </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bl>
          </a:graphicData>
        </a:graphic>
      </p:graphicFrame>
      <p:pic>
        <p:nvPicPr>
          <p:cNvPr id="242" name="Google Shape;242;p22"/>
          <p:cNvPicPr preferRelativeResize="0"/>
          <p:nvPr/>
        </p:nvPicPr>
        <p:blipFill rotWithShape="1">
          <a:blip r:embed="rId3">
            <a:alphaModFix/>
          </a:blip>
          <a:srcRect b="0" l="0" r="0" t="0"/>
          <a:stretch/>
        </p:blipFill>
        <p:spPr>
          <a:xfrm>
            <a:off x="6181631" y="2553230"/>
            <a:ext cx="2684463" cy="3711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3"/>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p>
            <a:pPr indent="0" lvl="0" marL="0" rtl="0" algn="l">
              <a:lnSpc>
                <a:spcPct val="105555"/>
              </a:lnSpc>
              <a:spcBef>
                <a:spcPts val="0"/>
              </a:spcBef>
              <a:spcAft>
                <a:spcPts val="0"/>
              </a:spcAft>
              <a:buClr>
                <a:srgbClr val="3E434A"/>
              </a:buClr>
              <a:buSzPts val="3600"/>
              <a:buFont typeface="Arial"/>
              <a:buNone/>
            </a:pPr>
            <a:r>
              <a:rPr lang="en-US"/>
              <a:t>What is 5S?</a:t>
            </a:r>
            <a:endParaRPr/>
          </a:p>
        </p:txBody>
      </p:sp>
      <p:sp>
        <p:nvSpPr>
          <p:cNvPr id="108" name="Google Shape;108;p13"/>
          <p:cNvSpPr txBox="1"/>
          <p:nvPr>
            <p:ph idx="1" type="body"/>
          </p:nvPr>
        </p:nvSpPr>
        <p:spPr>
          <a:xfrm>
            <a:off x="285043" y="1897352"/>
            <a:ext cx="8447100" cy="3339600"/>
          </a:xfrm>
          <a:prstGeom prst="rect">
            <a:avLst/>
          </a:prstGeom>
          <a:noFill/>
          <a:ln>
            <a:noFill/>
          </a:ln>
        </p:spPr>
        <p:txBody>
          <a:bodyPr anchorCtr="0" anchor="t" bIns="0" lIns="0" spcFirstLastPara="1" rIns="0" wrap="square" tIns="0">
            <a:noAutofit/>
          </a:bodyPr>
          <a:lstStyle/>
          <a:p>
            <a:pPr indent="0" lvl="0" marL="0" rtl="0" algn="l">
              <a:lnSpc>
                <a:spcPct val="92857"/>
              </a:lnSpc>
              <a:spcBef>
                <a:spcPts val="0"/>
              </a:spcBef>
              <a:spcAft>
                <a:spcPts val="0"/>
              </a:spcAft>
              <a:buClr>
                <a:schemeClr val="dk1"/>
              </a:buClr>
              <a:buSzPts val="2800"/>
              <a:buNone/>
            </a:pPr>
            <a:r>
              <a:rPr lang="en-US" sz="2800">
                <a:solidFill>
                  <a:schemeClr val="dk1"/>
                </a:solidFill>
                <a:latin typeface="Calibri"/>
                <a:ea typeface="Calibri"/>
                <a:cs typeface="Calibri"/>
                <a:sym typeface="Calibri"/>
              </a:rPr>
              <a:t>A process to achieve and sustain an organized, productive and safe virtual and physical workspace</a:t>
            </a:r>
            <a:endParaRPr/>
          </a:p>
          <a:p>
            <a:pPr indent="0" lvl="0" marL="0" rtl="0" algn="l">
              <a:lnSpc>
                <a:spcPct val="92857"/>
              </a:lnSpc>
              <a:spcBef>
                <a:spcPts val="1800"/>
              </a:spcBef>
              <a:spcAft>
                <a:spcPts val="0"/>
              </a:spcAft>
              <a:buClr>
                <a:schemeClr val="dk1"/>
              </a:buClr>
              <a:buSzPts val="2800"/>
              <a:buNone/>
            </a:pPr>
            <a:r>
              <a:rPr lang="en-US" sz="2800">
                <a:solidFill>
                  <a:schemeClr val="dk1"/>
                </a:solidFill>
                <a:latin typeface="Calibri"/>
                <a:ea typeface="Calibri"/>
                <a:cs typeface="Calibri"/>
                <a:sym typeface="Calibri"/>
              </a:rPr>
              <a:t>5S engages people through the use of ‘Standards’ and ‘Discipline’.</a:t>
            </a:r>
            <a:endParaRPr/>
          </a:p>
          <a:p>
            <a:pPr indent="0" lvl="0" marL="0" rtl="0" algn="l">
              <a:lnSpc>
                <a:spcPct val="92857"/>
              </a:lnSpc>
              <a:spcBef>
                <a:spcPts val="1800"/>
              </a:spcBef>
              <a:spcAft>
                <a:spcPts val="0"/>
              </a:spcAft>
              <a:buClr>
                <a:schemeClr val="dk1"/>
              </a:buClr>
              <a:buSzPts val="2800"/>
              <a:buNone/>
            </a:pPr>
            <a:r>
              <a:rPr lang="en-US" sz="2800">
                <a:solidFill>
                  <a:schemeClr val="dk1"/>
                </a:solidFill>
                <a:latin typeface="Calibri"/>
                <a:ea typeface="Calibri"/>
                <a:cs typeface="Calibri"/>
                <a:sym typeface="Calibri"/>
              </a:rPr>
              <a:t>It is not just about housekeeping but concentrating on maintaining the standards and discipline to manage the organization - all achieved by upholding and showing respect for the workplace every day.</a:t>
            </a:r>
            <a:endParaRPr/>
          </a:p>
          <a:p>
            <a:pPr indent="0" lvl="0" marL="0" rtl="0" algn="ctr">
              <a:lnSpc>
                <a:spcPct val="81250"/>
              </a:lnSpc>
              <a:spcBef>
                <a:spcPts val="1800"/>
              </a:spcBef>
              <a:spcAft>
                <a:spcPts val="0"/>
              </a:spcAft>
              <a:buClr>
                <a:srgbClr val="3E434A"/>
              </a:buClr>
              <a:buSzPts val="3200"/>
              <a:buNone/>
            </a:pPr>
            <a:r>
              <a:t/>
            </a:r>
            <a:endParaRPr b="1" sz="3200">
              <a:solidFill>
                <a:schemeClr val="dk1"/>
              </a:solidFill>
              <a:latin typeface="Calibri"/>
              <a:ea typeface="Calibri"/>
              <a:cs typeface="Calibri"/>
              <a:sym typeface="Calibri"/>
            </a:endParaRPr>
          </a:p>
          <a:p>
            <a:pPr indent="-92075" lvl="0" marL="231775" rtl="0" algn="l">
              <a:lnSpc>
                <a:spcPct val="118181"/>
              </a:lnSpc>
              <a:spcBef>
                <a:spcPts val="1800"/>
              </a:spcBef>
              <a:spcAft>
                <a:spcPts val="0"/>
              </a:spcAft>
              <a:buClr>
                <a:srgbClr val="3E434A"/>
              </a:buClr>
              <a:buSzPts val="2200"/>
              <a:buNone/>
            </a:pPr>
            <a:r>
              <a:t/>
            </a:r>
            <a:endParaRPr/>
          </a:p>
        </p:txBody>
      </p:sp>
      <p:sp>
        <p:nvSpPr>
          <p:cNvPr id="109" name="Google Shape;109;p13"/>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p>
            <a:pPr indent="0" lvl="0" marL="0" rtl="0" algn="l">
              <a:lnSpc>
                <a:spcPct val="225000"/>
              </a:lnSpc>
              <a:spcBef>
                <a:spcPts val="0"/>
              </a:spcBef>
              <a:spcAft>
                <a:spcPts val="0"/>
              </a:spcAft>
              <a:buNone/>
            </a:pPr>
            <a:r>
              <a:rPr lang="en-US"/>
              <a:t>1 MAY 2017</a:t>
            </a:r>
            <a:endParaRPr/>
          </a:p>
        </p:txBody>
      </p:sp>
      <p:sp>
        <p:nvSpPr>
          <p:cNvPr id="110" name="Google Shape;110;p13"/>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p>
            <a:pPr indent="0" lvl="0" marL="0" rtl="0" algn="r">
              <a:lnSpc>
                <a:spcPct val="225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4"/>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p>
            <a:pPr indent="0" lvl="0" marL="0" rtl="0" algn="l">
              <a:lnSpc>
                <a:spcPct val="105555"/>
              </a:lnSpc>
              <a:spcBef>
                <a:spcPts val="0"/>
              </a:spcBef>
              <a:spcAft>
                <a:spcPts val="0"/>
              </a:spcAft>
              <a:buClr>
                <a:srgbClr val="3E434A"/>
              </a:buClr>
              <a:buSzPts val="3600"/>
              <a:buFont typeface="Arial"/>
              <a:buNone/>
            </a:pPr>
            <a:r>
              <a:rPr lang="en-US"/>
              <a:t>5s APPLIED EVERYWHERE</a:t>
            </a:r>
            <a:endParaRPr/>
          </a:p>
        </p:txBody>
      </p:sp>
      <p:sp>
        <p:nvSpPr>
          <p:cNvPr id="117" name="Google Shape;117;p14"/>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p>
            <a:pPr indent="0" lvl="0" marL="0" rtl="0" algn="l">
              <a:lnSpc>
                <a:spcPct val="225000"/>
              </a:lnSpc>
              <a:spcBef>
                <a:spcPts val="0"/>
              </a:spcBef>
              <a:spcAft>
                <a:spcPts val="0"/>
              </a:spcAft>
              <a:buNone/>
            </a:pPr>
            <a:r>
              <a:rPr lang="en-US"/>
              <a:t>1 APRIL 2016</a:t>
            </a:r>
            <a:endParaRPr/>
          </a:p>
        </p:txBody>
      </p:sp>
      <p:sp>
        <p:nvSpPr>
          <p:cNvPr id="118" name="Google Shape;118;p14"/>
          <p:cNvSpPr txBox="1"/>
          <p:nvPr>
            <p:ph idx="11" type="ftr"/>
          </p:nvPr>
        </p:nvSpPr>
        <p:spPr>
          <a:xfrm>
            <a:off x="2922110" y="6726286"/>
            <a:ext cx="3086100" cy="98137"/>
          </a:xfrm>
          <a:prstGeom prst="rect">
            <a:avLst/>
          </a:prstGeom>
          <a:noFill/>
          <a:ln>
            <a:noFill/>
          </a:ln>
        </p:spPr>
        <p:txBody>
          <a:bodyPr anchorCtr="0" anchor="ctr" bIns="0" lIns="0" spcFirstLastPara="1" rIns="0" wrap="square" tIns="0">
            <a:noAutofit/>
          </a:bodyPr>
          <a:lstStyle/>
          <a:p>
            <a:pPr indent="0" lvl="0" marL="0" rtl="0" algn="ctr">
              <a:lnSpc>
                <a:spcPct val="225000"/>
              </a:lnSpc>
              <a:spcBef>
                <a:spcPts val="0"/>
              </a:spcBef>
              <a:spcAft>
                <a:spcPts val="0"/>
              </a:spcAft>
              <a:buNone/>
            </a:pPr>
            <a:r>
              <a:rPr lang="en-US"/>
              <a:t>TEKTRONIX CONFIDENTIAL</a:t>
            </a:r>
            <a:endParaRPr/>
          </a:p>
        </p:txBody>
      </p:sp>
      <p:sp>
        <p:nvSpPr>
          <p:cNvPr id="119" name="Google Shape;119;p14"/>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p>
            <a:pPr indent="0" lvl="0" marL="0" rtl="0" algn="r">
              <a:lnSpc>
                <a:spcPct val="225000"/>
              </a:lnSpc>
              <a:spcBef>
                <a:spcPts val="0"/>
              </a:spcBef>
              <a:spcAft>
                <a:spcPts val="0"/>
              </a:spcAft>
              <a:buNone/>
            </a:pPr>
            <a:fld id="{00000000-1234-1234-1234-123412341234}" type="slidenum">
              <a:rPr lang="en-US"/>
              <a:t>‹#›</a:t>
            </a:fld>
            <a:endParaRPr/>
          </a:p>
        </p:txBody>
      </p:sp>
      <p:sp>
        <p:nvSpPr>
          <p:cNvPr id="120" name="Google Shape;120;p14"/>
          <p:cNvSpPr txBox="1"/>
          <p:nvPr>
            <p:ph idx="1" type="body"/>
          </p:nvPr>
        </p:nvSpPr>
        <p:spPr>
          <a:xfrm>
            <a:off x="341313" y="1768393"/>
            <a:ext cx="8447087" cy="4351338"/>
          </a:xfrm>
          <a:prstGeom prst="rect">
            <a:avLst/>
          </a:prstGeom>
          <a:noFill/>
          <a:ln>
            <a:noFill/>
          </a:ln>
        </p:spPr>
        <p:txBody>
          <a:bodyPr anchorCtr="0" anchor="t" bIns="0" lIns="0" spcFirstLastPara="1" rIns="0" wrap="square" tIns="0">
            <a:noAutofit/>
          </a:bodyPr>
          <a:lstStyle/>
          <a:p>
            <a:pPr indent="-92075" lvl="0" marL="231775" rtl="0" algn="l">
              <a:lnSpc>
                <a:spcPct val="118181"/>
              </a:lnSpc>
              <a:spcBef>
                <a:spcPts val="0"/>
              </a:spcBef>
              <a:spcAft>
                <a:spcPts val="0"/>
              </a:spcAft>
              <a:buClr>
                <a:srgbClr val="3E434A"/>
              </a:buClr>
              <a:buSzPts val="2200"/>
              <a:buNone/>
            </a:pPr>
            <a:r>
              <a:t/>
            </a:r>
            <a:endParaRPr/>
          </a:p>
        </p:txBody>
      </p:sp>
      <p:graphicFrame>
        <p:nvGraphicFramePr>
          <p:cNvPr id="121" name="Google Shape;121;p14"/>
          <p:cNvGraphicFramePr/>
          <p:nvPr/>
        </p:nvGraphicFramePr>
        <p:xfrm>
          <a:off x="304800" y="1055688"/>
          <a:ext cx="3000000" cy="3000000"/>
        </p:xfrm>
        <a:graphic>
          <a:graphicData uri="http://schemas.openxmlformats.org/drawingml/2006/table">
            <a:tbl>
              <a:tblPr>
                <a:noFill/>
                <a:tableStyleId>{6B9905DE-9A06-426E-8A60-0AD422693324}</a:tableStyleId>
              </a:tblPr>
              <a:tblGrid>
                <a:gridCol w="4343400"/>
                <a:gridCol w="4335475"/>
              </a:tblGrid>
              <a:tr h="754075">
                <a:tc>
                  <a:txBody>
                    <a:bodyPr/>
                    <a:lstStyle/>
                    <a:p>
                      <a:pPr indent="0" lvl="0" marL="0" marR="0" rtl="0" algn="l">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Physical Examples</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Virtual / Digital Examples</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6413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Manufacturing Cell </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Computer Desktop</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6413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Office / Cube</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E-mail</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6413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Desk / Cabinets</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Scrum Board</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6413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Laboratory</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Task Backlog</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7318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Tool box</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File / Temp Folders / Servers</a:t>
                      </a:r>
                      <a:endParaRPr/>
                    </a:p>
                    <a:p>
                      <a:pPr indent="0" lvl="0" marL="0" marR="0" rtl="0" algn="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 </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7318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Home </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Electronic Recycle Bin</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7318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Garage</a:t>
                      </a:r>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Smartphone</a:t>
                      </a:r>
                      <a:endParaRPr/>
                    </a:p>
                  </a:txBody>
                  <a:tcPr marT="45750" marB="4575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bl>
          </a:graphicData>
        </a:graphic>
      </p:graphicFrame>
      <p:grpSp>
        <p:nvGrpSpPr>
          <p:cNvPr id="122" name="Google Shape;122;p14"/>
          <p:cNvGrpSpPr/>
          <p:nvPr/>
        </p:nvGrpSpPr>
        <p:grpSpPr>
          <a:xfrm>
            <a:off x="1982788" y="2071688"/>
            <a:ext cx="4114800" cy="3824287"/>
            <a:chOff x="1479" y="926"/>
            <a:chExt cx="2663" cy="2629"/>
          </a:xfrm>
        </p:grpSpPr>
        <p:sp>
          <p:nvSpPr>
            <p:cNvPr id="123" name="Google Shape;123;p14"/>
            <p:cNvSpPr/>
            <p:nvPr/>
          </p:nvSpPr>
          <p:spPr>
            <a:xfrm>
              <a:off x="1479" y="926"/>
              <a:ext cx="2663" cy="262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4" name="Google Shape;124;p14"/>
            <p:cNvSpPr/>
            <p:nvPr/>
          </p:nvSpPr>
          <p:spPr>
            <a:xfrm>
              <a:off x="2533" y="2108"/>
              <a:ext cx="567" cy="374"/>
            </a:xfrm>
            <a:prstGeom prst="rect">
              <a:avLst/>
            </a:prstGeom>
            <a:gradFill>
              <a:gsLst>
                <a:gs pos="0">
                  <a:srgbClr val="127F97"/>
                </a:gs>
                <a:gs pos="50000">
                  <a:schemeClr val="hlink"/>
                </a:gs>
                <a:gs pos="100000">
                  <a:srgbClr val="127F97"/>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5" name="Google Shape;125;p14"/>
            <p:cNvSpPr/>
            <p:nvPr/>
          </p:nvSpPr>
          <p:spPr>
            <a:xfrm>
              <a:off x="2803" y="2235"/>
              <a:ext cx="1206" cy="1192"/>
            </a:xfrm>
            <a:custGeom>
              <a:rect b="b" l="l" r="r" t="t"/>
              <a:pathLst>
                <a:path extrusionOk="0" h="396" w="396">
                  <a:moveTo>
                    <a:pt x="396" y="0"/>
                  </a:moveTo>
                  <a:cubicBezTo>
                    <a:pt x="396" y="218"/>
                    <a:pt x="218" y="396"/>
                    <a:pt x="0" y="396"/>
                  </a:cubicBezTo>
                  <a:lnTo>
                    <a:pt x="0" y="158"/>
                  </a:lnTo>
                  <a:cubicBezTo>
                    <a:pt x="87" y="158"/>
                    <a:pt x="158" y="87"/>
                    <a:pt x="158" y="0"/>
                  </a:cubicBezTo>
                  <a:lnTo>
                    <a:pt x="396" y="0"/>
                  </a:lnTo>
                  <a:close/>
                </a:path>
              </a:pathLst>
            </a:custGeom>
            <a:solidFill>
              <a:srgbClr val="0033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14"/>
            <p:cNvSpPr/>
            <p:nvPr/>
          </p:nvSpPr>
          <p:spPr>
            <a:xfrm>
              <a:off x="2803" y="1048"/>
              <a:ext cx="1206" cy="1193"/>
            </a:xfrm>
            <a:custGeom>
              <a:rect b="b" l="l" r="r" t="t"/>
              <a:pathLst>
                <a:path extrusionOk="0" h="396" w="396">
                  <a:moveTo>
                    <a:pt x="0" y="0"/>
                  </a:moveTo>
                  <a:cubicBezTo>
                    <a:pt x="218" y="0"/>
                    <a:pt x="396" y="178"/>
                    <a:pt x="396" y="396"/>
                  </a:cubicBezTo>
                  <a:lnTo>
                    <a:pt x="158" y="396"/>
                  </a:lnTo>
                  <a:cubicBezTo>
                    <a:pt x="158" y="309"/>
                    <a:pt x="87" y="238"/>
                    <a:pt x="0" y="238"/>
                  </a:cubicBezTo>
                  <a:lnTo>
                    <a:pt x="0" y="0"/>
                  </a:lnTo>
                  <a:close/>
                </a:path>
              </a:pathLst>
            </a:custGeom>
            <a:solidFill>
              <a:srgbClr val="008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4"/>
            <p:cNvSpPr/>
            <p:nvPr/>
          </p:nvSpPr>
          <p:spPr>
            <a:xfrm>
              <a:off x="1595" y="1048"/>
              <a:ext cx="1208" cy="1193"/>
            </a:xfrm>
            <a:custGeom>
              <a:rect b="b" l="l" r="r" t="t"/>
              <a:pathLst>
                <a:path extrusionOk="0" h="396" w="396">
                  <a:moveTo>
                    <a:pt x="0" y="396"/>
                  </a:moveTo>
                  <a:cubicBezTo>
                    <a:pt x="0" y="178"/>
                    <a:pt x="178" y="0"/>
                    <a:pt x="396" y="0"/>
                  </a:cubicBezTo>
                  <a:lnTo>
                    <a:pt x="396" y="238"/>
                  </a:lnTo>
                  <a:cubicBezTo>
                    <a:pt x="309" y="238"/>
                    <a:pt x="238" y="309"/>
                    <a:pt x="238" y="396"/>
                  </a:cubicBezTo>
                  <a:lnTo>
                    <a:pt x="0" y="396"/>
                  </a:lnTo>
                  <a:close/>
                </a:path>
              </a:pathLst>
            </a:custGeom>
            <a:solidFill>
              <a:srgbClr val="99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4"/>
            <p:cNvSpPr/>
            <p:nvPr/>
          </p:nvSpPr>
          <p:spPr>
            <a:xfrm rot="10800000">
              <a:off x="3656" y="2099"/>
              <a:ext cx="342" cy="109"/>
            </a:xfrm>
            <a:custGeom>
              <a:rect b="b" l="l" r="r" t="t"/>
              <a:pathLst>
                <a:path extrusionOk="0" h="36" w="112">
                  <a:moveTo>
                    <a:pt x="0" y="0"/>
                  </a:moveTo>
                  <a:lnTo>
                    <a:pt x="112" y="0"/>
                  </a:lnTo>
                  <a:lnTo>
                    <a:pt x="56" y="36"/>
                  </a:lnTo>
                  <a:lnTo>
                    <a:pt x="0" y="0"/>
                  </a:lnTo>
                  <a:close/>
                  <a:moveTo>
                    <a:pt x="28" y="18"/>
                  </a:move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14"/>
            <p:cNvSpPr/>
            <p:nvPr/>
          </p:nvSpPr>
          <p:spPr>
            <a:xfrm rot="10800000">
              <a:off x="2674" y="1066"/>
              <a:ext cx="110" cy="337"/>
            </a:xfrm>
            <a:custGeom>
              <a:rect b="b" l="l" r="r" t="t"/>
              <a:pathLst>
                <a:path extrusionOk="0" h="112" w="36">
                  <a:moveTo>
                    <a:pt x="0" y="112"/>
                  </a:moveTo>
                  <a:lnTo>
                    <a:pt x="0" y="0"/>
                  </a:lnTo>
                  <a:lnTo>
                    <a:pt x="36" y="56"/>
                  </a:lnTo>
                  <a:lnTo>
                    <a:pt x="0" y="112"/>
                  </a:lnTo>
                  <a:close/>
                  <a:moveTo>
                    <a:pt x="18" y="84"/>
                  </a:move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4"/>
            <p:cNvSpPr/>
            <p:nvPr/>
          </p:nvSpPr>
          <p:spPr>
            <a:xfrm>
              <a:off x="1595" y="2235"/>
              <a:ext cx="1208" cy="1192"/>
            </a:xfrm>
            <a:custGeom>
              <a:rect b="b" l="l" r="r" t="t"/>
              <a:pathLst>
                <a:path extrusionOk="0" h="396" w="396">
                  <a:moveTo>
                    <a:pt x="396" y="396"/>
                  </a:moveTo>
                  <a:cubicBezTo>
                    <a:pt x="178" y="396"/>
                    <a:pt x="0" y="218"/>
                    <a:pt x="0" y="0"/>
                  </a:cubicBezTo>
                  <a:lnTo>
                    <a:pt x="238" y="0"/>
                  </a:lnTo>
                  <a:cubicBezTo>
                    <a:pt x="238" y="87"/>
                    <a:pt x="309" y="158"/>
                    <a:pt x="396" y="158"/>
                  </a:cubicBezTo>
                  <a:lnTo>
                    <a:pt x="396" y="396"/>
                  </a:lnTo>
                  <a:close/>
                </a:path>
              </a:pathLst>
            </a:custGeom>
            <a:solidFill>
              <a:srgbClr val="FFCC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14"/>
            <p:cNvSpPr/>
            <p:nvPr/>
          </p:nvSpPr>
          <p:spPr>
            <a:xfrm rot="10800000">
              <a:off x="1613" y="2256"/>
              <a:ext cx="342" cy="108"/>
            </a:xfrm>
            <a:custGeom>
              <a:rect b="b" l="l" r="r" t="t"/>
              <a:pathLst>
                <a:path extrusionOk="0" h="36" w="112">
                  <a:moveTo>
                    <a:pt x="112" y="36"/>
                  </a:moveTo>
                  <a:lnTo>
                    <a:pt x="0" y="36"/>
                  </a:lnTo>
                  <a:lnTo>
                    <a:pt x="56" y="0"/>
                  </a:lnTo>
                  <a:lnTo>
                    <a:pt x="112" y="36"/>
                  </a:lnTo>
                  <a:close/>
                  <a:moveTo>
                    <a:pt x="84" y="18"/>
                  </a:move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14"/>
            <p:cNvSpPr/>
            <p:nvPr/>
          </p:nvSpPr>
          <p:spPr>
            <a:xfrm rot="10800000">
              <a:off x="2832" y="3071"/>
              <a:ext cx="109" cy="337"/>
            </a:xfrm>
            <a:custGeom>
              <a:rect b="b" l="l" r="r" t="t"/>
              <a:pathLst>
                <a:path extrusionOk="0" h="112" w="36">
                  <a:moveTo>
                    <a:pt x="36" y="0"/>
                  </a:moveTo>
                  <a:lnTo>
                    <a:pt x="36" y="112"/>
                  </a:lnTo>
                  <a:lnTo>
                    <a:pt x="0" y="56"/>
                  </a:lnTo>
                  <a:lnTo>
                    <a:pt x="36" y="0"/>
                  </a:lnTo>
                  <a:close/>
                  <a:moveTo>
                    <a:pt x="18" y="28"/>
                  </a:move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14"/>
            <p:cNvSpPr txBox="1"/>
            <p:nvPr/>
          </p:nvSpPr>
          <p:spPr>
            <a:xfrm>
              <a:off x="2822" y="1463"/>
              <a:ext cx="1022" cy="2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500" u="none">
                  <a:solidFill>
                    <a:schemeClr val="lt1"/>
                  </a:solidFill>
                  <a:latin typeface="Calibri"/>
                  <a:ea typeface="Calibri"/>
                  <a:cs typeface="Calibri"/>
                  <a:sym typeface="Calibri"/>
                </a:rPr>
                <a:t>4 S – Standardize </a:t>
              </a:r>
              <a:endParaRPr/>
            </a:p>
          </p:txBody>
        </p:sp>
        <p:sp>
          <p:nvSpPr>
            <p:cNvPr id="134" name="Google Shape;134;p14"/>
            <p:cNvSpPr txBox="1"/>
            <p:nvPr/>
          </p:nvSpPr>
          <p:spPr>
            <a:xfrm>
              <a:off x="1758" y="2704"/>
              <a:ext cx="1008" cy="22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500" u="none">
                  <a:solidFill>
                    <a:schemeClr val="dk1"/>
                  </a:solidFill>
                  <a:latin typeface="Calibri"/>
                  <a:ea typeface="Calibri"/>
                  <a:cs typeface="Calibri"/>
                  <a:sym typeface="Calibri"/>
                </a:rPr>
                <a:t>2 S – Set In Order</a:t>
              </a:r>
              <a:endParaRPr/>
            </a:p>
          </p:txBody>
        </p:sp>
        <p:sp>
          <p:nvSpPr>
            <p:cNvPr id="135" name="Google Shape;135;p14"/>
            <p:cNvSpPr txBox="1"/>
            <p:nvPr/>
          </p:nvSpPr>
          <p:spPr>
            <a:xfrm>
              <a:off x="2863" y="2704"/>
              <a:ext cx="700" cy="2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500" u="none">
                  <a:solidFill>
                    <a:schemeClr val="lt1"/>
                  </a:solidFill>
                  <a:latin typeface="Calibri"/>
                  <a:ea typeface="Calibri"/>
                  <a:cs typeface="Calibri"/>
                  <a:sym typeface="Calibri"/>
                </a:rPr>
                <a:t>3 S – Shine </a:t>
              </a:r>
              <a:endParaRPr/>
            </a:p>
          </p:txBody>
        </p:sp>
        <p:sp>
          <p:nvSpPr>
            <p:cNvPr id="136" name="Google Shape;136;p14"/>
            <p:cNvSpPr txBox="1"/>
            <p:nvPr/>
          </p:nvSpPr>
          <p:spPr>
            <a:xfrm>
              <a:off x="1987" y="1458"/>
              <a:ext cx="603" cy="22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500" u="none">
                  <a:solidFill>
                    <a:schemeClr val="lt1"/>
                  </a:solidFill>
                  <a:latin typeface="Calibri"/>
                  <a:ea typeface="Calibri"/>
                  <a:cs typeface="Calibri"/>
                  <a:sym typeface="Calibri"/>
                </a:rPr>
                <a:t>1 S – Sort</a:t>
              </a:r>
              <a:endParaRPr/>
            </a:p>
          </p:txBody>
        </p:sp>
        <p:sp>
          <p:nvSpPr>
            <p:cNvPr id="137" name="Google Shape;137;p14"/>
            <p:cNvSpPr/>
            <p:nvPr/>
          </p:nvSpPr>
          <p:spPr>
            <a:xfrm>
              <a:off x="2376" y="1814"/>
              <a:ext cx="864" cy="852"/>
            </a:xfrm>
            <a:prstGeom prst="ellipse">
              <a:avLst/>
            </a:prstGeom>
            <a:solidFill>
              <a:srgbClr val="DDDDDD"/>
            </a:solidFill>
            <a:ln>
              <a:noFill/>
            </a:ln>
          </p:spPr>
          <p:txBody>
            <a:bodyPr anchorCtr="1" anchor="ctr" bIns="0" lIns="0" spcFirstLastPara="1" rIns="0" wrap="square" tIns="0">
              <a:noAutofit/>
            </a:bodyPr>
            <a:lstStyle/>
            <a:p>
              <a:pPr indent="0" lvl="0" marL="0" marR="0" rtl="0" algn="ctr">
                <a:spcBef>
                  <a:spcPts val="0"/>
                </a:spcBef>
                <a:spcAft>
                  <a:spcPts val="0"/>
                </a:spcAft>
                <a:buNone/>
              </a:pPr>
              <a:r>
                <a:rPr b="1" lang="en-US" sz="1500" u="none">
                  <a:solidFill>
                    <a:schemeClr val="dk1"/>
                  </a:solidFill>
                  <a:latin typeface="Calibri"/>
                  <a:ea typeface="Calibri"/>
                  <a:cs typeface="Calibri"/>
                  <a:sym typeface="Calibri"/>
                </a:rPr>
                <a:t>5 S –       Sustain</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p>
            <a:pPr indent="0" lvl="0" marL="0" rtl="0" algn="l">
              <a:lnSpc>
                <a:spcPct val="105555"/>
              </a:lnSpc>
              <a:spcBef>
                <a:spcPts val="0"/>
              </a:spcBef>
              <a:spcAft>
                <a:spcPts val="0"/>
              </a:spcAft>
              <a:buClr>
                <a:srgbClr val="3E434A"/>
              </a:buClr>
              <a:buSzPts val="3600"/>
              <a:buFont typeface="Arial"/>
              <a:buNone/>
            </a:pPr>
            <a:r>
              <a:rPr lang="en-US"/>
              <a:t>5S Process</a:t>
            </a:r>
            <a:endParaRPr/>
          </a:p>
        </p:txBody>
      </p:sp>
      <p:sp>
        <p:nvSpPr>
          <p:cNvPr id="144" name="Google Shape;144;p15"/>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p>
            <a:pPr indent="0" lvl="0" marL="0" rtl="0" algn="l">
              <a:lnSpc>
                <a:spcPct val="225000"/>
              </a:lnSpc>
              <a:spcBef>
                <a:spcPts val="0"/>
              </a:spcBef>
              <a:spcAft>
                <a:spcPts val="0"/>
              </a:spcAft>
              <a:buNone/>
            </a:pPr>
            <a:r>
              <a:rPr lang="en-US"/>
              <a:t>1 MAY 2017</a:t>
            </a:r>
            <a:endParaRPr/>
          </a:p>
        </p:txBody>
      </p:sp>
      <p:sp>
        <p:nvSpPr>
          <p:cNvPr id="145" name="Google Shape;145;p15"/>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p>
            <a:pPr indent="0" lvl="0" marL="0" rtl="0" algn="r">
              <a:lnSpc>
                <a:spcPct val="225000"/>
              </a:lnSpc>
              <a:spcBef>
                <a:spcPts val="0"/>
              </a:spcBef>
              <a:spcAft>
                <a:spcPts val="0"/>
              </a:spcAft>
              <a:buNone/>
            </a:pPr>
            <a:fld id="{00000000-1234-1234-1234-123412341234}" type="slidenum">
              <a:rPr lang="en-US"/>
              <a:t>‹#›</a:t>
            </a:fld>
            <a:endParaRPr/>
          </a:p>
        </p:txBody>
      </p:sp>
      <p:sp>
        <p:nvSpPr>
          <p:cNvPr id="146" name="Google Shape;146;p15"/>
          <p:cNvSpPr txBox="1"/>
          <p:nvPr/>
        </p:nvSpPr>
        <p:spPr>
          <a:xfrm>
            <a:off x="341313" y="3252158"/>
            <a:ext cx="7991804" cy="2613804"/>
          </a:xfrm>
          <a:prstGeom prst="rect">
            <a:avLst/>
          </a:prstGeom>
          <a:noFill/>
          <a:ln>
            <a:noFill/>
          </a:ln>
        </p:spPr>
        <p:txBody>
          <a:bodyPr anchorCtr="0" anchor="t" bIns="0" lIns="0" spcFirstLastPara="1" rIns="0" wrap="square" tIns="0">
            <a:noAutofit/>
          </a:bodyPr>
          <a:lstStyle/>
          <a:p>
            <a:pPr indent="-196850" lvl="0" marL="285750" marR="0" rtl="0" algn="l">
              <a:lnSpc>
                <a:spcPct val="120000"/>
              </a:lnSpc>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sp>
        <p:nvSpPr>
          <p:cNvPr id="147" name="Google Shape;147;p15"/>
          <p:cNvSpPr/>
          <p:nvPr/>
        </p:nvSpPr>
        <p:spPr>
          <a:xfrm>
            <a:off x="506413" y="3668713"/>
            <a:ext cx="9144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48" name="Google Shape;148;p15"/>
          <p:cNvGraphicFramePr/>
          <p:nvPr/>
        </p:nvGraphicFramePr>
        <p:xfrm>
          <a:off x="258763" y="1185863"/>
          <a:ext cx="3000000" cy="3000000"/>
        </p:xfrm>
        <a:graphic>
          <a:graphicData uri="http://schemas.openxmlformats.org/drawingml/2006/table">
            <a:tbl>
              <a:tblPr>
                <a:noFill/>
                <a:tableStyleId>{6B9905DE-9A06-426E-8A60-0AD422693324}</a:tableStyleId>
              </a:tblPr>
              <a:tblGrid>
                <a:gridCol w="1916100"/>
                <a:gridCol w="6731000"/>
              </a:tblGrid>
              <a:tr h="396875">
                <a:tc>
                  <a:txBody>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Process Step</a:t>
                      </a:r>
                      <a:endParaRPr/>
                    </a:p>
                  </a:txBody>
                  <a:tcPr marT="45700" marB="45700"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How</a:t>
                      </a:r>
                      <a:endParaRPr/>
                    </a:p>
                  </a:txBody>
                  <a:tcPr marT="45700" marB="45700"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976300">
                <a:tc>
                  <a:txBody>
                    <a:bodyPr/>
                    <a:lstStyle/>
                    <a:p>
                      <a:pPr indent="0" lvl="0" marL="0" marR="0" rtl="0" algn="l">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Sort </a:t>
                      </a:r>
                      <a:endParaRPr/>
                    </a:p>
                  </a:txBody>
                  <a:tcPr marT="45700" marB="45700"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00000"/>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Determine the necessary </a:t>
                      </a:r>
                      <a:r>
                        <a:rPr b="0" i="0" lang="en-US" sz="1600" u="none" cap="none" strike="noStrike">
                          <a:solidFill>
                            <a:srgbClr val="000000"/>
                          </a:solidFill>
                          <a:latin typeface="Calibri"/>
                          <a:ea typeface="Calibri"/>
                          <a:cs typeface="Calibri"/>
                          <a:sym typeface="Calibri"/>
                        </a:rPr>
                        <a:t>and unnecessary.  </a:t>
                      </a:r>
                      <a:br>
                        <a:rPr b="0" i="0" lang="en-US" sz="1600" u="none" cap="none" strike="noStrike">
                          <a:solidFill>
                            <a:srgbClr val="000000"/>
                          </a:solidFill>
                          <a:latin typeface="Calibri"/>
                          <a:ea typeface="Calibri"/>
                          <a:cs typeface="Calibri"/>
                          <a:sym typeface="Calibri"/>
                        </a:rPr>
                      </a:br>
                      <a:r>
                        <a:rPr b="1" i="0" lang="en-US" sz="1600" u="none" cap="none" strike="noStrike">
                          <a:solidFill>
                            <a:srgbClr val="000000"/>
                          </a:solidFill>
                          <a:latin typeface="Calibri"/>
                          <a:ea typeface="Calibri"/>
                          <a:cs typeface="Calibri"/>
                          <a:sym typeface="Calibri"/>
                        </a:rPr>
                        <a:t>Red</a:t>
                      </a:r>
                      <a:r>
                        <a:rPr b="0" i="0" lang="en-US" sz="1600" u="none" cap="none" strike="noStrike">
                          <a:solidFill>
                            <a:srgbClr val="000000"/>
                          </a:solidFill>
                          <a:latin typeface="Calibri"/>
                          <a:ea typeface="Calibri"/>
                          <a:cs typeface="Calibri"/>
                          <a:sym typeface="Calibri"/>
                        </a:rPr>
                        <a:t> tag the unnecessary</a:t>
                      </a:r>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a:txBody>
                  <a:tcPr marT="45700" marB="45700"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0D8E8"/>
                    </a:solidFill>
                  </a:tcPr>
                </a:tc>
              </a:tr>
              <a:tr h="976300">
                <a:tc>
                  <a:txBody>
                    <a:bodyPr/>
                    <a:lstStyle/>
                    <a:p>
                      <a:pPr indent="0" lvl="0" marL="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Set In Order</a:t>
                      </a:r>
                      <a:endParaRPr/>
                    </a:p>
                  </a:txBody>
                  <a:tcPr marT="45700" marB="45700"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D918"/>
                    </a:solidFill>
                  </a:tcPr>
                </a:tc>
                <a:tc>
                  <a:txBody>
                    <a:bodyPr/>
                    <a:lstStyle/>
                    <a:p>
                      <a:pPr indent="0" lvl="0" marL="0" marR="0" rtl="0" algn="l">
                        <a:lnSpc>
                          <a:spcPct val="100000"/>
                        </a:lnSpc>
                        <a:spcBef>
                          <a:spcPts val="0"/>
                        </a:spcBef>
                        <a:spcAft>
                          <a:spcPts val="0"/>
                        </a:spcAft>
                        <a:buClr>
                          <a:schemeClr val="dk1"/>
                        </a:buClr>
                        <a:buSzPts val="1600"/>
                        <a:buFont typeface="Calibri"/>
                        <a:buNone/>
                      </a:pPr>
                      <a:r>
                        <a:rPr b="1" i="0" lang="en-US" sz="1600" u="none" cap="none" strike="noStrike">
                          <a:solidFill>
                            <a:schemeClr val="dk1"/>
                          </a:solidFill>
                          <a:latin typeface="Calibri"/>
                          <a:ea typeface="Calibri"/>
                          <a:cs typeface="Calibri"/>
                          <a:sym typeface="Calibri"/>
                        </a:rPr>
                        <a:t>Organize the necessary </a:t>
                      </a:r>
                      <a:r>
                        <a:rPr b="0" i="0" lang="en-US" sz="1600" u="none" cap="none" strike="noStrike">
                          <a:solidFill>
                            <a:schemeClr val="dk1"/>
                          </a:solidFill>
                          <a:latin typeface="Calibri"/>
                          <a:ea typeface="Calibri"/>
                          <a:cs typeface="Calibri"/>
                          <a:sym typeface="Calibri"/>
                        </a:rPr>
                        <a:t>items so that they can be </a:t>
                      </a:r>
                      <a:br>
                        <a:rPr b="0" i="0" lang="en-US" sz="1600" u="none" cap="none" strike="noStrike">
                          <a:solidFill>
                            <a:schemeClr val="dk1"/>
                          </a:solidFill>
                          <a:latin typeface="Calibri"/>
                          <a:ea typeface="Calibri"/>
                          <a:cs typeface="Calibri"/>
                          <a:sym typeface="Calibri"/>
                        </a:rPr>
                      </a:br>
                      <a:r>
                        <a:rPr b="1" i="0" lang="en-US" sz="1600" u="none" cap="none" strike="noStrike">
                          <a:solidFill>
                            <a:schemeClr val="dk1"/>
                          </a:solidFill>
                          <a:latin typeface="Calibri"/>
                          <a:ea typeface="Calibri"/>
                          <a:cs typeface="Calibri"/>
                          <a:sym typeface="Calibri"/>
                        </a:rPr>
                        <a:t>used and returned</a:t>
                      </a:r>
                      <a:r>
                        <a:rPr b="0" i="0" lang="en-US" sz="1600" u="none" cap="none" strike="noStrike">
                          <a:solidFill>
                            <a:schemeClr val="dk1"/>
                          </a:solidFill>
                          <a:latin typeface="Calibri"/>
                          <a:ea typeface="Calibri"/>
                          <a:cs typeface="Calibri"/>
                          <a:sym typeface="Calibri"/>
                        </a:rPr>
                        <a:t> to their designated locations </a:t>
                      </a:r>
                      <a:r>
                        <a:rPr b="1" i="0" lang="en-US" sz="1600" u="none" cap="none" strike="noStrike">
                          <a:solidFill>
                            <a:schemeClr val="dk1"/>
                          </a:solidFill>
                          <a:latin typeface="Calibri"/>
                          <a:ea typeface="Calibri"/>
                          <a:cs typeface="Calibri"/>
                          <a:sym typeface="Calibri"/>
                        </a:rPr>
                        <a:t>easily</a:t>
                      </a:r>
                      <a:endParaRPr b="1" i="0" sz="1600" u="none" cap="none" strike="noStrike">
                        <a:solidFill>
                          <a:srgbClr val="000000"/>
                        </a:solidFill>
                        <a:latin typeface="Calibri"/>
                        <a:ea typeface="Calibri"/>
                        <a:cs typeface="Calibri"/>
                        <a:sym typeface="Calibri"/>
                      </a:endParaRPr>
                    </a:p>
                  </a:txBody>
                  <a:tcPr marT="45700" marB="45700"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DF4"/>
                    </a:solidFill>
                  </a:tcPr>
                </a:tc>
              </a:tr>
              <a:tr h="976300">
                <a:tc>
                  <a:txBody>
                    <a:bodyPr/>
                    <a:lstStyle/>
                    <a:p>
                      <a:pPr indent="0" lvl="0" marL="0" marR="0" rtl="0" algn="l">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Shine</a:t>
                      </a:r>
                      <a:endParaRPr/>
                    </a:p>
                  </a:txBody>
                  <a:tcPr marT="45700" marB="45700"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A0181"/>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Create </a:t>
                      </a:r>
                      <a:r>
                        <a:rPr b="0" i="0" lang="en-US" sz="1600" u="none" cap="none" strike="noStrike">
                          <a:solidFill>
                            <a:srgbClr val="000000"/>
                          </a:solidFill>
                          <a:latin typeface="Calibri"/>
                          <a:ea typeface="Calibri"/>
                          <a:cs typeface="Calibri"/>
                          <a:sym typeface="Calibri"/>
                        </a:rPr>
                        <a:t>a condition where you can see </a:t>
                      </a:r>
                      <a:r>
                        <a:rPr b="1" i="0" lang="en-US" sz="1600" u="none" cap="none" strike="noStrike">
                          <a:solidFill>
                            <a:srgbClr val="000000"/>
                          </a:solidFill>
                          <a:latin typeface="Calibri"/>
                          <a:ea typeface="Calibri"/>
                          <a:cs typeface="Calibri"/>
                          <a:sym typeface="Calibri"/>
                        </a:rPr>
                        <a:t>triggers</a:t>
                      </a:r>
                      <a:r>
                        <a:rPr b="0" i="0" lang="en-US" sz="1600" u="none" cap="none" strike="noStrike">
                          <a:solidFill>
                            <a:srgbClr val="000000"/>
                          </a:solidFill>
                          <a:latin typeface="Calibri"/>
                          <a:ea typeface="Calibri"/>
                          <a:cs typeface="Calibri"/>
                          <a:sym typeface="Calibri"/>
                        </a:rPr>
                        <a:t> for </a:t>
                      </a:r>
                      <a:br>
                        <a:rPr b="0" i="0" lang="en-US" sz="1600" u="none" cap="none" strike="noStrike">
                          <a:solidFill>
                            <a:srgbClr val="000000"/>
                          </a:solidFill>
                          <a:latin typeface="Calibri"/>
                          <a:ea typeface="Calibri"/>
                          <a:cs typeface="Calibri"/>
                          <a:sym typeface="Calibri"/>
                        </a:rPr>
                      </a:br>
                      <a:r>
                        <a:rPr b="0" i="0" lang="en-US" sz="1600" u="none" cap="none" strike="noStrike">
                          <a:solidFill>
                            <a:srgbClr val="000000"/>
                          </a:solidFill>
                          <a:latin typeface="Calibri"/>
                          <a:ea typeface="Calibri"/>
                          <a:cs typeface="Calibri"/>
                          <a:sym typeface="Calibri"/>
                        </a:rPr>
                        <a:t>corrective action that will lead to an obvious next step  </a:t>
                      </a:r>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a:txBody>
                  <a:tcPr marT="45700" marB="45700"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0D8E8"/>
                    </a:solidFill>
                  </a:tcPr>
                </a:tc>
              </a:tr>
              <a:tr h="976300">
                <a:tc>
                  <a:txBody>
                    <a:bodyPr/>
                    <a:lstStyle/>
                    <a:p>
                      <a:pPr indent="0" lvl="0" marL="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Standardize</a:t>
                      </a:r>
                      <a:endParaRPr/>
                    </a:p>
                  </a:txBody>
                  <a:tcPr marT="45700" marB="45700"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9900"/>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Put in place standard procedures </a:t>
                      </a:r>
                      <a:r>
                        <a:rPr b="0" i="0" lang="en-US" sz="1600" u="none" cap="none" strike="noStrike">
                          <a:solidFill>
                            <a:srgbClr val="000000"/>
                          </a:solidFill>
                          <a:latin typeface="Calibri"/>
                          <a:ea typeface="Calibri"/>
                          <a:cs typeface="Calibri"/>
                          <a:sym typeface="Calibri"/>
                        </a:rPr>
                        <a:t>to enforce the habit </a:t>
                      </a:r>
                      <a:br>
                        <a:rPr b="0" i="0" lang="en-US" sz="1600" u="none" cap="none" strike="noStrike">
                          <a:solidFill>
                            <a:srgbClr val="000000"/>
                          </a:solidFill>
                          <a:latin typeface="Calibri"/>
                          <a:ea typeface="Calibri"/>
                          <a:cs typeface="Calibri"/>
                          <a:sym typeface="Calibri"/>
                        </a:rPr>
                      </a:br>
                      <a:r>
                        <a:rPr b="0" i="0" lang="en-US" sz="1600" u="none" cap="none" strike="noStrike">
                          <a:solidFill>
                            <a:srgbClr val="000000"/>
                          </a:solidFill>
                          <a:latin typeface="Calibri"/>
                          <a:ea typeface="Calibri"/>
                          <a:cs typeface="Calibri"/>
                          <a:sym typeface="Calibri"/>
                        </a:rPr>
                        <a:t>of the first 3S. Make it visual!</a:t>
                      </a:r>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a:txBody>
                  <a:tcPr marT="45700" marB="45700"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9EDF4"/>
                    </a:solidFill>
                  </a:tcPr>
                </a:tc>
              </a:tr>
              <a:tr h="976300">
                <a:tc>
                  <a:txBody>
                    <a:bodyPr/>
                    <a:lstStyle/>
                    <a:p>
                      <a:pPr indent="0" lvl="0" marL="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Sustain</a:t>
                      </a:r>
                      <a:endParaRPr/>
                    </a:p>
                  </a:txBody>
                  <a:tcPr marT="45700" marB="45700"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Make it a habit (mindset) </a:t>
                      </a:r>
                      <a:r>
                        <a:rPr b="0" i="0" lang="en-US" sz="1600" u="none" cap="none" strike="noStrike">
                          <a:solidFill>
                            <a:srgbClr val="000000"/>
                          </a:solidFill>
                          <a:latin typeface="Calibri"/>
                          <a:ea typeface="Calibri"/>
                          <a:cs typeface="Calibri"/>
                          <a:sym typeface="Calibri"/>
                        </a:rPr>
                        <a:t>to properly maintain and </a:t>
                      </a:r>
                      <a:br>
                        <a:rPr b="0" i="0" lang="en-US" sz="1600" u="none" cap="none" strike="noStrike">
                          <a:solidFill>
                            <a:srgbClr val="000000"/>
                          </a:solidFill>
                          <a:latin typeface="Calibri"/>
                          <a:ea typeface="Calibri"/>
                          <a:cs typeface="Calibri"/>
                          <a:sym typeface="Calibri"/>
                        </a:rPr>
                      </a:br>
                      <a:r>
                        <a:rPr b="0" i="0" lang="en-US" sz="1600" u="none" cap="none" strike="noStrike">
                          <a:solidFill>
                            <a:srgbClr val="000000"/>
                          </a:solidFill>
                          <a:latin typeface="Calibri"/>
                          <a:ea typeface="Calibri"/>
                          <a:cs typeface="Calibri"/>
                          <a:sym typeface="Calibri"/>
                        </a:rPr>
                        <a:t>correct 5S procedure </a:t>
                      </a:r>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a:txBody>
                  <a:tcPr marT="45700" marB="45700"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D0D8E8"/>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p>
            <a:pPr indent="0" lvl="0" marL="0" rtl="0" algn="l">
              <a:lnSpc>
                <a:spcPct val="105555"/>
              </a:lnSpc>
              <a:spcBef>
                <a:spcPts val="0"/>
              </a:spcBef>
              <a:spcAft>
                <a:spcPts val="0"/>
              </a:spcAft>
              <a:buClr>
                <a:srgbClr val="3E434A"/>
              </a:buClr>
              <a:buSzPts val="3600"/>
              <a:buFont typeface="Arial"/>
              <a:buNone/>
            </a:pPr>
            <a:r>
              <a:rPr lang="en-US"/>
              <a:t>Why is 5S critical?</a:t>
            </a:r>
            <a:endParaRPr/>
          </a:p>
        </p:txBody>
      </p:sp>
      <p:sp>
        <p:nvSpPr>
          <p:cNvPr id="155" name="Google Shape;155;p16"/>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p>
            <a:pPr indent="0" lvl="0" marL="0" rtl="0" algn="l">
              <a:lnSpc>
                <a:spcPct val="225000"/>
              </a:lnSpc>
              <a:spcBef>
                <a:spcPts val="0"/>
              </a:spcBef>
              <a:spcAft>
                <a:spcPts val="0"/>
              </a:spcAft>
              <a:buNone/>
            </a:pPr>
            <a:r>
              <a:rPr lang="en-US"/>
              <a:t>1 MAY 2017</a:t>
            </a:r>
            <a:endParaRPr/>
          </a:p>
        </p:txBody>
      </p:sp>
      <p:sp>
        <p:nvSpPr>
          <p:cNvPr id="156" name="Google Shape;156;p16"/>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p>
            <a:pPr indent="0" lvl="0" marL="0" rtl="0" algn="r">
              <a:lnSpc>
                <a:spcPct val="225000"/>
              </a:lnSpc>
              <a:spcBef>
                <a:spcPts val="0"/>
              </a:spcBef>
              <a:spcAft>
                <a:spcPts val="0"/>
              </a:spcAft>
              <a:buNone/>
            </a:pPr>
            <a:fld id="{00000000-1234-1234-1234-123412341234}" type="slidenum">
              <a:rPr lang="en-US"/>
              <a:t>‹#›</a:t>
            </a:fld>
            <a:endParaRPr/>
          </a:p>
        </p:txBody>
      </p:sp>
      <p:sp>
        <p:nvSpPr>
          <p:cNvPr id="157" name="Google Shape;157;p16"/>
          <p:cNvSpPr txBox="1"/>
          <p:nvPr/>
        </p:nvSpPr>
        <p:spPr>
          <a:xfrm>
            <a:off x="348136" y="1543017"/>
            <a:ext cx="7887617" cy="1522912"/>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3600"/>
              <a:buFont typeface="Calibri"/>
              <a:buNone/>
            </a:pPr>
            <a:r>
              <a:t/>
            </a:r>
            <a:endParaRPr b="1" sz="3600" u="sng">
              <a:solidFill>
                <a:schemeClr val="accent1"/>
              </a:solidFill>
              <a:latin typeface="Calibri"/>
              <a:ea typeface="Calibri"/>
              <a:cs typeface="Calibri"/>
              <a:sym typeface="Calibri"/>
            </a:endParaRPr>
          </a:p>
        </p:txBody>
      </p:sp>
      <p:sp>
        <p:nvSpPr>
          <p:cNvPr id="158" name="Google Shape;158;p16"/>
          <p:cNvSpPr txBox="1"/>
          <p:nvPr/>
        </p:nvSpPr>
        <p:spPr>
          <a:xfrm>
            <a:off x="277906" y="1676400"/>
            <a:ext cx="4984376" cy="1389529"/>
          </a:xfrm>
          <a:prstGeom prst="rect">
            <a:avLst/>
          </a:prstGeom>
          <a:noFill/>
          <a:ln>
            <a:noFill/>
          </a:ln>
        </p:spPr>
        <p:txBody>
          <a:bodyPr anchorCtr="0" anchor="t" bIns="0" lIns="0" spcFirstLastPara="1" rIns="0" wrap="square" tIns="0">
            <a:noAutofit/>
          </a:bodyPr>
          <a:lstStyle/>
          <a:p>
            <a:pPr indent="-92075" lvl="0" marL="231775" marR="0" rtl="0" algn="l">
              <a:lnSpc>
                <a:spcPct val="118181"/>
              </a:lnSpc>
              <a:spcBef>
                <a:spcPts val="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a:p>
            <a:pPr indent="-92075" lvl="0" marL="231775" marR="0" rtl="0" algn="l">
              <a:lnSpc>
                <a:spcPct val="118181"/>
              </a:lnSpc>
              <a:spcBef>
                <a:spcPts val="180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p:txBody>
      </p:sp>
      <p:sp>
        <p:nvSpPr>
          <p:cNvPr id="159" name="Google Shape;159;p16"/>
          <p:cNvSpPr txBox="1"/>
          <p:nvPr>
            <p:ph idx="1" type="body"/>
          </p:nvPr>
        </p:nvSpPr>
        <p:spPr>
          <a:xfrm>
            <a:off x="311893" y="1828800"/>
            <a:ext cx="8447087" cy="4571999"/>
          </a:xfrm>
          <a:prstGeom prst="rect">
            <a:avLst/>
          </a:prstGeom>
          <a:noFill/>
          <a:ln>
            <a:noFill/>
          </a:ln>
        </p:spPr>
        <p:txBody>
          <a:bodyPr anchorCtr="0" anchor="t" bIns="0" lIns="0" spcFirstLastPara="1" rIns="0" wrap="square" tIns="0">
            <a:noAutofit/>
          </a:bodyPr>
          <a:lstStyle/>
          <a:p>
            <a:pPr indent="-342900" lvl="1" marL="342900" rtl="0" algn="l">
              <a:lnSpc>
                <a:spcPct val="85714"/>
              </a:lnSpc>
              <a:spcBef>
                <a:spcPts val="0"/>
              </a:spcBef>
              <a:spcAft>
                <a:spcPts val="0"/>
              </a:spcAft>
              <a:buClr>
                <a:srgbClr val="3E434A"/>
              </a:buClr>
              <a:buSzPts val="2800"/>
              <a:buFont typeface="Arial"/>
              <a:buChar char="•"/>
            </a:pPr>
            <a:r>
              <a:rPr lang="en-US" sz="2800">
                <a:latin typeface="Calibri"/>
                <a:ea typeface="Calibri"/>
                <a:cs typeface="Calibri"/>
                <a:sym typeface="Calibri"/>
              </a:rPr>
              <a:t>Catalyst to improve business results </a:t>
            </a:r>
            <a:endParaRPr/>
          </a:p>
          <a:p>
            <a:pPr indent="-342900" lvl="1" marL="342900" rtl="0" algn="l">
              <a:lnSpc>
                <a:spcPct val="85714"/>
              </a:lnSpc>
              <a:spcBef>
                <a:spcPts val="600"/>
              </a:spcBef>
              <a:spcAft>
                <a:spcPts val="0"/>
              </a:spcAft>
              <a:buClr>
                <a:srgbClr val="3E434A"/>
              </a:buClr>
              <a:buSzPts val="2800"/>
              <a:buFont typeface="Arial"/>
              <a:buChar char="•"/>
            </a:pPr>
            <a:r>
              <a:rPr lang="en-US" sz="2800">
                <a:latin typeface="Calibri"/>
                <a:ea typeface="Calibri"/>
                <a:cs typeface="Calibri"/>
                <a:sym typeface="Calibri"/>
              </a:rPr>
              <a:t>Easy to see current conditions</a:t>
            </a:r>
            <a:endParaRPr/>
          </a:p>
          <a:p>
            <a:pPr indent="-342900" lvl="1" marL="342900" rtl="0" algn="l">
              <a:lnSpc>
                <a:spcPct val="85714"/>
              </a:lnSpc>
              <a:spcBef>
                <a:spcPts val="600"/>
              </a:spcBef>
              <a:spcAft>
                <a:spcPts val="0"/>
              </a:spcAft>
              <a:buClr>
                <a:srgbClr val="3E434A"/>
              </a:buClr>
              <a:buSzPts val="2800"/>
              <a:buFont typeface="Arial"/>
              <a:buChar char="•"/>
            </a:pPr>
            <a:r>
              <a:rPr lang="en-US" sz="2800">
                <a:latin typeface="Calibri"/>
                <a:ea typeface="Calibri"/>
                <a:cs typeface="Calibri"/>
                <a:sym typeface="Calibri"/>
              </a:rPr>
              <a:t>Visual management built in</a:t>
            </a:r>
            <a:endParaRPr/>
          </a:p>
          <a:p>
            <a:pPr indent="-342900" lvl="1" marL="342900" rtl="0" algn="l">
              <a:lnSpc>
                <a:spcPct val="85714"/>
              </a:lnSpc>
              <a:spcBef>
                <a:spcPts val="600"/>
              </a:spcBef>
              <a:spcAft>
                <a:spcPts val="0"/>
              </a:spcAft>
              <a:buClr>
                <a:srgbClr val="3E434A"/>
              </a:buClr>
              <a:buSzPts val="2800"/>
              <a:buFont typeface="Arial"/>
              <a:buChar char="•"/>
            </a:pPr>
            <a:r>
              <a:rPr lang="en-US" sz="2800">
                <a:latin typeface="Calibri"/>
                <a:ea typeface="Calibri"/>
                <a:cs typeface="Calibri"/>
                <a:sym typeface="Calibri"/>
              </a:rPr>
              <a:t>Facilitates problem solving</a:t>
            </a:r>
            <a:endParaRPr/>
          </a:p>
          <a:p>
            <a:pPr indent="-92075" lvl="0" marL="231775" rtl="0" algn="l">
              <a:lnSpc>
                <a:spcPct val="118181"/>
              </a:lnSpc>
              <a:spcBef>
                <a:spcPts val="1800"/>
              </a:spcBef>
              <a:spcAft>
                <a:spcPts val="0"/>
              </a:spcAft>
              <a:buClr>
                <a:srgbClr val="3E434A"/>
              </a:buClr>
              <a:buSzPts val="22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p>
            <a:pPr indent="0" lvl="0" marL="0" rtl="0" algn="l">
              <a:lnSpc>
                <a:spcPct val="105555"/>
              </a:lnSpc>
              <a:spcBef>
                <a:spcPts val="0"/>
              </a:spcBef>
              <a:spcAft>
                <a:spcPts val="0"/>
              </a:spcAft>
              <a:buClr>
                <a:srgbClr val="3E434A"/>
              </a:buClr>
              <a:buSzPts val="3600"/>
              <a:buFont typeface="Arial"/>
              <a:buNone/>
            </a:pPr>
            <a:r>
              <a:rPr lang="en-US"/>
              <a:t>5S Principles</a:t>
            </a:r>
            <a:endParaRPr/>
          </a:p>
        </p:txBody>
      </p:sp>
      <p:sp>
        <p:nvSpPr>
          <p:cNvPr id="166" name="Google Shape;166;p17"/>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p>
            <a:pPr indent="0" lvl="0" marL="0" rtl="0" algn="l">
              <a:lnSpc>
                <a:spcPct val="225000"/>
              </a:lnSpc>
              <a:spcBef>
                <a:spcPts val="0"/>
              </a:spcBef>
              <a:spcAft>
                <a:spcPts val="0"/>
              </a:spcAft>
              <a:buNone/>
            </a:pPr>
            <a:r>
              <a:rPr lang="en-US"/>
              <a:t>1 MAY 2017</a:t>
            </a:r>
            <a:endParaRPr/>
          </a:p>
        </p:txBody>
      </p:sp>
      <p:sp>
        <p:nvSpPr>
          <p:cNvPr id="167" name="Google Shape;167;p17"/>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p>
            <a:pPr indent="0" lvl="0" marL="0" rtl="0" algn="r">
              <a:lnSpc>
                <a:spcPct val="225000"/>
              </a:lnSpc>
              <a:spcBef>
                <a:spcPts val="0"/>
              </a:spcBef>
              <a:spcAft>
                <a:spcPts val="0"/>
              </a:spcAft>
              <a:buNone/>
            </a:pPr>
            <a:fld id="{00000000-1234-1234-1234-123412341234}" type="slidenum">
              <a:rPr lang="en-US"/>
              <a:t>‹#›</a:t>
            </a:fld>
            <a:endParaRPr/>
          </a:p>
        </p:txBody>
      </p:sp>
      <p:sp>
        <p:nvSpPr>
          <p:cNvPr id="168" name="Google Shape;168;p17"/>
          <p:cNvSpPr txBox="1"/>
          <p:nvPr/>
        </p:nvSpPr>
        <p:spPr>
          <a:xfrm>
            <a:off x="348136" y="1543017"/>
            <a:ext cx="7887617" cy="1522912"/>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3600"/>
              <a:buFont typeface="Calibri"/>
              <a:buNone/>
            </a:pPr>
            <a:r>
              <a:t/>
            </a:r>
            <a:endParaRPr b="1" sz="3600" u="sng">
              <a:solidFill>
                <a:schemeClr val="accent1"/>
              </a:solidFill>
              <a:latin typeface="Calibri"/>
              <a:ea typeface="Calibri"/>
              <a:cs typeface="Calibri"/>
              <a:sym typeface="Calibri"/>
            </a:endParaRPr>
          </a:p>
        </p:txBody>
      </p:sp>
      <p:sp>
        <p:nvSpPr>
          <p:cNvPr id="169" name="Google Shape;169;p17"/>
          <p:cNvSpPr txBox="1"/>
          <p:nvPr/>
        </p:nvSpPr>
        <p:spPr>
          <a:xfrm>
            <a:off x="277906" y="1676400"/>
            <a:ext cx="4984376" cy="1389529"/>
          </a:xfrm>
          <a:prstGeom prst="rect">
            <a:avLst/>
          </a:prstGeom>
          <a:noFill/>
          <a:ln>
            <a:noFill/>
          </a:ln>
        </p:spPr>
        <p:txBody>
          <a:bodyPr anchorCtr="0" anchor="t" bIns="0" lIns="0" spcFirstLastPara="1" rIns="0" wrap="square" tIns="0">
            <a:noAutofit/>
          </a:bodyPr>
          <a:lstStyle/>
          <a:p>
            <a:pPr indent="-92075" lvl="0" marL="231775" marR="0" rtl="0" algn="l">
              <a:lnSpc>
                <a:spcPct val="118181"/>
              </a:lnSpc>
              <a:spcBef>
                <a:spcPts val="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a:p>
            <a:pPr indent="-92075" lvl="0" marL="231775" marR="0" rtl="0" algn="l">
              <a:lnSpc>
                <a:spcPct val="118181"/>
              </a:lnSpc>
              <a:spcBef>
                <a:spcPts val="180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p:txBody>
      </p:sp>
      <p:sp>
        <p:nvSpPr>
          <p:cNvPr id="170" name="Google Shape;170;p17"/>
          <p:cNvSpPr txBox="1"/>
          <p:nvPr>
            <p:ph idx="1" type="body"/>
          </p:nvPr>
        </p:nvSpPr>
        <p:spPr>
          <a:xfrm>
            <a:off x="311893" y="1828800"/>
            <a:ext cx="8447087" cy="4571999"/>
          </a:xfrm>
          <a:prstGeom prst="rect">
            <a:avLst/>
          </a:prstGeom>
          <a:noFill/>
          <a:ln>
            <a:noFill/>
          </a:ln>
        </p:spPr>
        <p:txBody>
          <a:bodyPr anchorCtr="0" anchor="t" bIns="0" lIns="0" spcFirstLastPara="1" rIns="0" wrap="square" tIns="0">
            <a:noAutofit/>
          </a:bodyPr>
          <a:lstStyle/>
          <a:p>
            <a:pPr indent="-231775" lvl="0" marL="231775" rtl="0" algn="l">
              <a:lnSpc>
                <a:spcPct val="92857"/>
              </a:lnSpc>
              <a:spcBef>
                <a:spcPts val="0"/>
              </a:spcBef>
              <a:spcAft>
                <a:spcPts val="0"/>
              </a:spcAft>
              <a:buClr>
                <a:schemeClr val="dk1"/>
              </a:buClr>
              <a:buSzPts val="2100"/>
              <a:buFont typeface="Calibri"/>
              <a:buAutoNum type="arabicPeriod"/>
            </a:pPr>
            <a:r>
              <a:rPr lang="en-US" sz="2800">
                <a:latin typeface="Calibri"/>
                <a:ea typeface="Calibri"/>
                <a:cs typeface="Calibri"/>
                <a:sym typeface="Calibri"/>
              </a:rPr>
              <a:t>Leadership engagement</a:t>
            </a:r>
            <a:endParaRPr/>
          </a:p>
          <a:p>
            <a:pPr indent="-231775" lvl="0" marL="231775" rtl="0" algn="l">
              <a:lnSpc>
                <a:spcPct val="92857"/>
              </a:lnSpc>
              <a:spcBef>
                <a:spcPts val="763"/>
              </a:spcBef>
              <a:spcAft>
                <a:spcPts val="0"/>
              </a:spcAft>
              <a:buClr>
                <a:schemeClr val="dk1"/>
              </a:buClr>
              <a:buSzPts val="2100"/>
              <a:buFont typeface="Calibri"/>
              <a:buAutoNum type="arabicPeriod"/>
            </a:pPr>
            <a:r>
              <a:rPr lang="en-US" sz="2800">
                <a:latin typeface="Calibri"/>
                <a:ea typeface="Calibri"/>
                <a:cs typeface="Calibri"/>
                <a:sym typeface="Calibri"/>
              </a:rPr>
              <a:t>Foundation for Continuous Improvement – </a:t>
            </a:r>
            <a:br>
              <a:rPr lang="en-US" sz="2800">
                <a:latin typeface="Calibri"/>
                <a:ea typeface="Calibri"/>
                <a:cs typeface="Calibri"/>
                <a:sym typeface="Calibri"/>
              </a:rPr>
            </a:br>
            <a:r>
              <a:rPr lang="en-US" sz="2800">
                <a:latin typeface="Calibri"/>
                <a:ea typeface="Calibri"/>
                <a:cs typeface="Calibri"/>
                <a:sym typeface="Calibri"/>
              </a:rPr>
              <a:t>get to root cause</a:t>
            </a:r>
            <a:endParaRPr/>
          </a:p>
          <a:p>
            <a:pPr indent="-231775" lvl="0" marL="231775" rtl="0" algn="l">
              <a:lnSpc>
                <a:spcPct val="92857"/>
              </a:lnSpc>
              <a:spcBef>
                <a:spcPts val="763"/>
              </a:spcBef>
              <a:spcAft>
                <a:spcPts val="0"/>
              </a:spcAft>
              <a:buClr>
                <a:schemeClr val="dk1"/>
              </a:buClr>
              <a:buSzPts val="2100"/>
              <a:buFont typeface="Calibri"/>
              <a:buAutoNum type="arabicPeriod"/>
            </a:pPr>
            <a:r>
              <a:rPr lang="en-US" sz="2800">
                <a:latin typeface="Calibri"/>
                <a:ea typeface="Calibri"/>
                <a:cs typeface="Calibri"/>
                <a:sym typeface="Calibri"/>
              </a:rPr>
              <a:t>Stick to the rules</a:t>
            </a:r>
            <a:endParaRPr/>
          </a:p>
          <a:p>
            <a:pPr indent="-231775" lvl="0" marL="231775" rtl="0" algn="l">
              <a:lnSpc>
                <a:spcPct val="92857"/>
              </a:lnSpc>
              <a:spcBef>
                <a:spcPts val="763"/>
              </a:spcBef>
              <a:spcAft>
                <a:spcPts val="0"/>
              </a:spcAft>
              <a:buClr>
                <a:schemeClr val="dk1"/>
              </a:buClr>
              <a:buSzPts val="2100"/>
              <a:buFont typeface="Calibri"/>
              <a:buAutoNum type="arabicPeriod"/>
            </a:pPr>
            <a:r>
              <a:rPr lang="en-US" sz="2800">
                <a:latin typeface="Calibri"/>
                <a:ea typeface="Calibri"/>
                <a:cs typeface="Calibri"/>
                <a:sym typeface="Calibri"/>
              </a:rPr>
              <a:t>Promote Visual Management and Daily Management </a:t>
            </a:r>
            <a:endParaRPr/>
          </a:p>
          <a:p>
            <a:pPr indent="-231775" lvl="0" marL="231775" rtl="0" algn="l">
              <a:lnSpc>
                <a:spcPct val="92857"/>
              </a:lnSpc>
              <a:spcBef>
                <a:spcPts val="763"/>
              </a:spcBef>
              <a:spcAft>
                <a:spcPts val="0"/>
              </a:spcAft>
              <a:buClr>
                <a:schemeClr val="dk1"/>
              </a:buClr>
              <a:buSzPts val="2100"/>
              <a:buFont typeface="Calibri"/>
              <a:buAutoNum type="arabicPeriod"/>
            </a:pPr>
            <a:r>
              <a:rPr lang="en-US" sz="2800">
                <a:latin typeface="Calibri"/>
                <a:ea typeface="Calibri"/>
                <a:cs typeface="Calibri"/>
                <a:sym typeface="Calibri"/>
              </a:rPr>
              <a:t>No option but to sustain!</a:t>
            </a:r>
            <a:endParaRPr/>
          </a:p>
          <a:p>
            <a:pPr indent="-92075" lvl="0" marL="231775" rtl="0" algn="l">
              <a:lnSpc>
                <a:spcPct val="118181"/>
              </a:lnSpc>
              <a:spcBef>
                <a:spcPts val="1800"/>
              </a:spcBef>
              <a:spcAft>
                <a:spcPts val="0"/>
              </a:spcAft>
              <a:buClr>
                <a:srgbClr val="3E434A"/>
              </a:buClr>
              <a:buSzPts val="22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p>
            <a:pPr indent="0" lvl="0" marL="0" rtl="0" algn="l">
              <a:lnSpc>
                <a:spcPct val="105555"/>
              </a:lnSpc>
              <a:spcBef>
                <a:spcPts val="0"/>
              </a:spcBef>
              <a:spcAft>
                <a:spcPts val="0"/>
              </a:spcAft>
              <a:buClr>
                <a:srgbClr val="3E434A"/>
              </a:buClr>
              <a:buSzPts val="3600"/>
              <a:buFont typeface="Arial"/>
              <a:buNone/>
            </a:pPr>
            <a:r>
              <a:rPr lang="en-US"/>
              <a:t>Sort</a:t>
            </a:r>
            <a:endParaRPr/>
          </a:p>
        </p:txBody>
      </p:sp>
      <p:sp>
        <p:nvSpPr>
          <p:cNvPr id="177" name="Google Shape;177;p18"/>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p>
            <a:pPr indent="0" lvl="0" marL="0" rtl="0" algn="l">
              <a:lnSpc>
                <a:spcPct val="225000"/>
              </a:lnSpc>
              <a:spcBef>
                <a:spcPts val="0"/>
              </a:spcBef>
              <a:spcAft>
                <a:spcPts val="0"/>
              </a:spcAft>
              <a:buNone/>
            </a:pPr>
            <a:r>
              <a:rPr lang="en-US"/>
              <a:t>1 MAY 2017</a:t>
            </a:r>
            <a:endParaRPr/>
          </a:p>
        </p:txBody>
      </p:sp>
      <p:sp>
        <p:nvSpPr>
          <p:cNvPr id="178" name="Google Shape;178;p18"/>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p>
            <a:pPr indent="0" lvl="0" marL="0" rtl="0" algn="r">
              <a:lnSpc>
                <a:spcPct val="225000"/>
              </a:lnSpc>
              <a:spcBef>
                <a:spcPts val="0"/>
              </a:spcBef>
              <a:spcAft>
                <a:spcPts val="0"/>
              </a:spcAft>
              <a:buNone/>
            </a:pPr>
            <a:fld id="{00000000-1234-1234-1234-123412341234}" type="slidenum">
              <a:rPr lang="en-US"/>
              <a:t>‹#›</a:t>
            </a:fld>
            <a:endParaRPr/>
          </a:p>
        </p:txBody>
      </p:sp>
      <p:sp>
        <p:nvSpPr>
          <p:cNvPr id="179" name="Google Shape;179;p18"/>
          <p:cNvSpPr txBox="1"/>
          <p:nvPr/>
        </p:nvSpPr>
        <p:spPr>
          <a:xfrm>
            <a:off x="348136" y="1676400"/>
            <a:ext cx="7887617" cy="913856"/>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3600"/>
              <a:buFont typeface="Calibri"/>
              <a:buNone/>
            </a:pPr>
            <a:r>
              <a:t/>
            </a:r>
            <a:endParaRPr b="1" sz="3600" u="sng">
              <a:solidFill>
                <a:schemeClr val="accent1"/>
              </a:solidFill>
              <a:latin typeface="Calibri"/>
              <a:ea typeface="Calibri"/>
              <a:cs typeface="Calibri"/>
              <a:sym typeface="Calibri"/>
            </a:endParaRPr>
          </a:p>
        </p:txBody>
      </p:sp>
      <p:sp>
        <p:nvSpPr>
          <p:cNvPr id="180" name="Google Shape;180;p18"/>
          <p:cNvSpPr txBox="1"/>
          <p:nvPr/>
        </p:nvSpPr>
        <p:spPr>
          <a:xfrm>
            <a:off x="277906" y="1676400"/>
            <a:ext cx="4984376" cy="1389529"/>
          </a:xfrm>
          <a:prstGeom prst="rect">
            <a:avLst/>
          </a:prstGeom>
          <a:noFill/>
          <a:ln>
            <a:noFill/>
          </a:ln>
        </p:spPr>
        <p:txBody>
          <a:bodyPr anchorCtr="0" anchor="t" bIns="0" lIns="0" spcFirstLastPara="1" rIns="0" wrap="square" tIns="0">
            <a:noAutofit/>
          </a:bodyPr>
          <a:lstStyle/>
          <a:p>
            <a:pPr indent="-92075" lvl="0" marL="231775" marR="0" rtl="0" algn="l">
              <a:lnSpc>
                <a:spcPct val="118181"/>
              </a:lnSpc>
              <a:spcBef>
                <a:spcPts val="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a:p>
            <a:pPr indent="-92075" lvl="0" marL="231775" marR="0" rtl="0" algn="l">
              <a:lnSpc>
                <a:spcPct val="118181"/>
              </a:lnSpc>
              <a:spcBef>
                <a:spcPts val="180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p:txBody>
      </p:sp>
      <p:sp>
        <p:nvSpPr>
          <p:cNvPr id="181" name="Google Shape;181;p18"/>
          <p:cNvSpPr txBox="1"/>
          <p:nvPr>
            <p:ph idx="1" type="body"/>
          </p:nvPr>
        </p:nvSpPr>
        <p:spPr>
          <a:xfrm>
            <a:off x="341313" y="1768393"/>
            <a:ext cx="8447087" cy="4351338"/>
          </a:xfrm>
          <a:prstGeom prst="rect">
            <a:avLst/>
          </a:prstGeom>
          <a:noFill/>
          <a:ln>
            <a:noFill/>
          </a:ln>
        </p:spPr>
        <p:txBody>
          <a:bodyPr anchorCtr="0" anchor="t" bIns="0" lIns="0" spcFirstLastPara="1" rIns="0" wrap="square" tIns="0">
            <a:noAutofit/>
          </a:bodyPr>
          <a:lstStyle/>
          <a:p>
            <a:pPr indent="-92075" lvl="0" marL="231775" rtl="0" algn="l">
              <a:lnSpc>
                <a:spcPct val="118181"/>
              </a:lnSpc>
              <a:spcBef>
                <a:spcPts val="0"/>
              </a:spcBef>
              <a:spcAft>
                <a:spcPts val="0"/>
              </a:spcAft>
              <a:buClr>
                <a:srgbClr val="3E434A"/>
              </a:buClr>
              <a:buSzPts val="2200"/>
              <a:buNone/>
            </a:pPr>
            <a:r>
              <a:t/>
            </a:r>
            <a:endParaRPr/>
          </a:p>
        </p:txBody>
      </p:sp>
      <p:graphicFrame>
        <p:nvGraphicFramePr>
          <p:cNvPr id="182" name="Google Shape;182;p18"/>
          <p:cNvGraphicFramePr/>
          <p:nvPr/>
        </p:nvGraphicFramePr>
        <p:xfrm>
          <a:off x="1" y="1638299"/>
          <a:ext cx="3000000" cy="3000000"/>
        </p:xfrm>
        <a:graphic>
          <a:graphicData uri="http://schemas.openxmlformats.org/drawingml/2006/table">
            <a:tbl>
              <a:tblPr>
                <a:noFill/>
                <a:tableStyleId>{6B9905DE-9A06-426E-8A60-0AD422693324}</a:tableStyleId>
              </a:tblPr>
              <a:tblGrid>
                <a:gridCol w="1928850"/>
                <a:gridCol w="4435775"/>
                <a:gridCol w="2779375"/>
              </a:tblGrid>
              <a:tr h="386075">
                <a:tc>
                  <a:txBody>
                    <a:bodyPr/>
                    <a:lstStyle/>
                    <a:p>
                      <a:pPr indent="0" lvl="0" marL="0" marR="0" rtl="0" algn="ctr">
                        <a:lnSpc>
                          <a:spcPct val="100000"/>
                        </a:lnSpc>
                        <a:spcBef>
                          <a:spcPts val="0"/>
                        </a:spcBef>
                        <a:spcAft>
                          <a:spcPts val="0"/>
                        </a:spcAft>
                        <a:buClr>
                          <a:schemeClr val="lt1"/>
                        </a:buClr>
                        <a:buSzPts val="1700"/>
                        <a:buFont typeface="Calibri"/>
                        <a:buNone/>
                      </a:pPr>
                      <a:r>
                        <a:rPr b="1" i="0" lang="en-US" sz="1700" u="none" cap="none" strike="noStrike">
                          <a:solidFill>
                            <a:schemeClr val="lt1"/>
                          </a:solidFill>
                          <a:latin typeface="Calibri"/>
                          <a:ea typeface="Calibri"/>
                          <a:cs typeface="Calibri"/>
                          <a:sym typeface="Calibri"/>
                        </a:rPr>
                        <a:t>WHY</a:t>
                      </a:r>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700"/>
                        <a:buFont typeface="Calibri"/>
                        <a:buNone/>
                      </a:pPr>
                      <a:r>
                        <a:rPr b="1" i="0" lang="en-US" sz="1700" u="none" cap="none" strike="noStrike">
                          <a:solidFill>
                            <a:srgbClr val="FFFFFF"/>
                          </a:solidFill>
                          <a:latin typeface="Calibri"/>
                          <a:ea typeface="Calibri"/>
                          <a:cs typeface="Calibri"/>
                          <a:sym typeface="Calibri"/>
                        </a:rPr>
                        <a:t>HOW</a:t>
                      </a:r>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700"/>
                        <a:buFont typeface="Calibri"/>
                        <a:buNone/>
                      </a:pPr>
                      <a:r>
                        <a:rPr b="1" i="0" lang="en-US" sz="1700" u="none" cap="none" strike="noStrike">
                          <a:solidFill>
                            <a:srgbClr val="FFFFFF"/>
                          </a:solidFill>
                          <a:latin typeface="Calibri"/>
                          <a:ea typeface="Calibri"/>
                          <a:cs typeface="Calibri"/>
                          <a:sym typeface="Calibri"/>
                        </a:rPr>
                        <a:t>Examples</a:t>
                      </a:r>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824750">
                <a:tc>
                  <a:txBody>
                    <a:bodyPr/>
                    <a:lstStyle/>
                    <a:p>
                      <a:pPr indent="-163513" lvl="1" marL="163513" marR="0" rtl="0" algn="l">
                        <a:lnSpc>
                          <a:spcPct val="100000"/>
                        </a:lnSpc>
                        <a:spcBef>
                          <a:spcPts val="0"/>
                        </a:spcBef>
                        <a:spcAft>
                          <a:spcPts val="0"/>
                        </a:spcAft>
                        <a:buClr>
                          <a:schemeClr val="dk1"/>
                        </a:buClr>
                        <a:buSzPts val="1275"/>
                        <a:buFont typeface="Arial"/>
                        <a:buChar char="•"/>
                      </a:pPr>
                      <a:r>
                        <a:rPr b="0" i="0" lang="en-US" sz="1700" u="none" cap="none" strike="noStrike">
                          <a:solidFill>
                            <a:schemeClr val="dk1"/>
                          </a:solidFill>
                          <a:latin typeface="Calibri"/>
                          <a:ea typeface="Calibri"/>
                          <a:cs typeface="Calibri"/>
                          <a:sym typeface="Calibri"/>
                        </a:rPr>
                        <a:t>Safer work area</a:t>
                      </a:r>
                      <a:endParaRPr/>
                    </a:p>
                    <a:p>
                      <a:pPr indent="-82550" lvl="0" marL="163513" marR="0" rtl="0" algn="l">
                        <a:lnSpc>
                          <a:spcPct val="100000"/>
                        </a:lnSpc>
                        <a:spcBef>
                          <a:spcPts val="0"/>
                        </a:spcBef>
                        <a:spcAft>
                          <a:spcPts val="0"/>
                        </a:spcAft>
                        <a:buClr>
                          <a:schemeClr val="dk1"/>
                        </a:buClr>
                        <a:buSzPts val="1275"/>
                        <a:buFont typeface="Arial"/>
                        <a:buNone/>
                      </a:pPr>
                      <a:r>
                        <a:t/>
                      </a:r>
                      <a:endParaRPr b="0" i="0" sz="1700" u="none" cap="none" strike="noStrike">
                        <a:solidFill>
                          <a:schemeClr val="dk1"/>
                        </a:solidFill>
                        <a:latin typeface="Calibri"/>
                        <a:ea typeface="Calibri"/>
                        <a:cs typeface="Calibri"/>
                        <a:sym typeface="Calibri"/>
                      </a:endParaRPr>
                    </a:p>
                    <a:p>
                      <a:pPr indent="-82550" lvl="0" marL="163513" marR="0" rtl="0" algn="l">
                        <a:lnSpc>
                          <a:spcPct val="100000"/>
                        </a:lnSpc>
                        <a:spcBef>
                          <a:spcPts val="0"/>
                        </a:spcBef>
                        <a:spcAft>
                          <a:spcPts val="0"/>
                        </a:spcAft>
                        <a:buClr>
                          <a:schemeClr val="dk1"/>
                        </a:buClr>
                        <a:buSzPts val="1275"/>
                        <a:buFont typeface="Arial"/>
                        <a:buNone/>
                      </a:pPr>
                      <a:r>
                        <a:t/>
                      </a:r>
                      <a:endParaRPr b="0" i="0" sz="1700" u="none" cap="none" strike="noStrike">
                        <a:solidFill>
                          <a:schemeClr val="dk1"/>
                        </a:solidFill>
                        <a:latin typeface="Calibri"/>
                        <a:ea typeface="Calibri"/>
                        <a:cs typeface="Calibri"/>
                        <a:sym typeface="Calibri"/>
                      </a:endParaRPr>
                    </a:p>
                    <a:p>
                      <a:pPr indent="-82550" lvl="0" marL="163513" marR="0" rtl="0" algn="l">
                        <a:lnSpc>
                          <a:spcPct val="100000"/>
                        </a:lnSpc>
                        <a:spcBef>
                          <a:spcPts val="0"/>
                        </a:spcBef>
                        <a:spcAft>
                          <a:spcPts val="0"/>
                        </a:spcAft>
                        <a:buClr>
                          <a:schemeClr val="dk1"/>
                        </a:buClr>
                        <a:buSzPts val="1275"/>
                        <a:buFont typeface="Arial"/>
                        <a:buNone/>
                      </a:pPr>
                      <a:r>
                        <a:t/>
                      </a:r>
                      <a:endParaRPr b="0" i="0" sz="1700" u="none" cap="none" strike="noStrike">
                        <a:solidFill>
                          <a:schemeClr val="dk1"/>
                        </a:solidFill>
                        <a:latin typeface="Calibri"/>
                        <a:ea typeface="Calibri"/>
                        <a:cs typeface="Calibri"/>
                        <a:sym typeface="Calibri"/>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Red Tagging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Bright red to be  very visible</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Match criteria to scope and guidelines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Place red-tag items in holding area</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alibri"/>
                          <a:ea typeface="Calibri"/>
                          <a:cs typeface="Calibri"/>
                          <a:sym typeface="Calibri"/>
                        </a:rPr>
                        <a:t>Determine SMEs and timing</a:t>
                      </a:r>
                      <a:endParaRPr/>
                    </a:p>
                    <a:p>
                      <a:pPr indent="0" lvl="0" marL="0" marR="0" rtl="0" algn="l">
                        <a:lnSpc>
                          <a:spcPct val="100000"/>
                        </a:lnSpc>
                        <a:spcBef>
                          <a:spcPts val="0"/>
                        </a:spcBef>
                        <a:spcAft>
                          <a:spcPts val="0"/>
                        </a:spcAft>
                        <a:buClr>
                          <a:schemeClr val="dk1"/>
                        </a:buClr>
                        <a:buSzPts val="1700"/>
                        <a:buFont typeface="Calibri"/>
                        <a:buNone/>
                      </a:pPr>
                      <a:r>
                        <a:t/>
                      </a:r>
                      <a:endParaRPr b="0" i="0" sz="1700" u="none" cap="none" strike="noStrike">
                        <a:solidFill>
                          <a:srgbClr val="000000"/>
                        </a:solidFill>
                        <a:latin typeface="Calibri"/>
                        <a:ea typeface="Calibri"/>
                        <a:cs typeface="Calibri"/>
                        <a:sym typeface="Calibri"/>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rgbClr val="000000"/>
                        </a:buClr>
                        <a:buSzPts val="1700"/>
                        <a:buFont typeface="Calibri"/>
                        <a:buNone/>
                      </a:pPr>
                      <a:r>
                        <a:rPr b="0" i="0" lang="en-US" sz="1700" u="none" cap="none" strike="noStrike">
                          <a:solidFill>
                            <a:srgbClr val="000000"/>
                          </a:solidFill>
                          <a:latin typeface="Calibri"/>
                          <a:ea typeface="Calibri"/>
                          <a:cs typeface="Calibri"/>
                          <a:sym typeface="Calibri"/>
                        </a:rPr>
                        <a:t>Office shelf</a:t>
                      </a:r>
                      <a:endParaRPr/>
                    </a:p>
                    <a:p>
                      <a:pPr indent="0" lvl="0" marL="0" marR="0" rtl="0" algn="ctr">
                        <a:lnSpc>
                          <a:spcPct val="100000"/>
                        </a:lnSpc>
                        <a:spcBef>
                          <a:spcPts val="0"/>
                        </a:spcBef>
                        <a:spcAft>
                          <a:spcPts val="0"/>
                        </a:spcAft>
                        <a:buClr>
                          <a:schemeClr val="dk1"/>
                        </a:buClr>
                        <a:buSzPts val="1700"/>
                        <a:buFont typeface="Calibri"/>
                        <a:buNone/>
                      </a:pPr>
                      <a:r>
                        <a:t/>
                      </a:r>
                      <a:endParaRPr b="0" i="0" sz="1700" u="none" cap="none" strike="noStrike">
                        <a:solidFill>
                          <a:srgbClr val="000000"/>
                        </a:solidFill>
                        <a:latin typeface="Calibri"/>
                        <a:ea typeface="Calibri"/>
                        <a:cs typeface="Calibri"/>
                        <a:sym typeface="Calibri"/>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053025">
                <a:tc>
                  <a:txBody>
                    <a:bodyPr/>
                    <a:lstStyle/>
                    <a:p>
                      <a:pPr indent="-163513" lvl="0" marL="163513" marR="0" rtl="0" algn="l">
                        <a:lnSpc>
                          <a:spcPct val="100000"/>
                        </a:lnSpc>
                        <a:spcBef>
                          <a:spcPts val="0"/>
                        </a:spcBef>
                        <a:spcAft>
                          <a:spcPts val="0"/>
                        </a:spcAft>
                        <a:buClr>
                          <a:schemeClr val="dk1"/>
                        </a:buClr>
                        <a:buSzPts val="1125"/>
                        <a:buFont typeface="Arial"/>
                        <a:buChar char="•"/>
                      </a:pPr>
                      <a:r>
                        <a:rPr b="0" i="0" lang="en-US" sz="1500" u="none" cap="none" strike="noStrike">
                          <a:solidFill>
                            <a:schemeClr val="dk1"/>
                          </a:solidFill>
                          <a:latin typeface="Calibri"/>
                          <a:ea typeface="Calibri"/>
                          <a:cs typeface="Calibri"/>
                          <a:sym typeface="Calibri"/>
                        </a:rPr>
                        <a:t>Have only </a:t>
                      </a:r>
                      <a:br>
                        <a:rPr b="0" i="0" lang="en-US" sz="1500" u="none" cap="none" strike="noStrike">
                          <a:solidFill>
                            <a:schemeClr val="dk1"/>
                          </a:solidFill>
                          <a:latin typeface="Calibri"/>
                          <a:ea typeface="Calibri"/>
                          <a:cs typeface="Calibri"/>
                          <a:sym typeface="Calibri"/>
                        </a:rPr>
                      </a:br>
                      <a:r>
                        <a:rPr b="0" i="0" lang="en-US" sz="1500" u="none" cap="none" strike="noStrike">
                          <a:solidFill>
                            <a:schemeClr val="dk1"/>
                          </a:solidFill>
                          <a:latin typeface="Calibri"/>
                          <a:ea typeface="Calibri"/>
                          <a:cs typeface="Calibri"/>
                          <a:sym typeface="Calibri"/>
                        </a:rPr>
                        <a:t>what’s needed</a:t>
                      </a:r>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1500"/>
                        <a:buFont typeface="Calibri"/>
                        <a:buNone/>
                      </a:pPr>
                      <a:r>
                        <a:rPr b="0" i="0" lang="en-US" sz="1500" u="none" cap="none" strike="noStrike">
                          <a:solidFill>
                            <a:srgbClr val="000000"/>
                          </a:solidFill>
                          <a:latin typeface="Calibri"/>
                          <a:ea typeface="Calibri"/>
                          <a:cs typeface="Calibri"/>
                          <a:sym typeface="Calibri"/>
                        </a:rPr>
                        <a:t>4 Questions:</a:t>
                      </a:r>
                      <a:endParaRPr/>
                    </a:p>
                    <a:p>
                      <a:pPr indent="-71437" lvl="0" marL="0" marR="0" rtl="0" algn="l">
                        <a:lnSpc>
                          <a:spcPct val="100000"/>
                        </a:lnSpc>
                        <a:spcBef>
                          <a:spcPts val="0"/>
                        </a:spcBef>
                        <a:spcAft>
                          <a:spcPts val="0"/>
                        </a:spcAft>
                        <a:buClr>
                          <a:srgbClr val="000000"/>
                        </a:buClr>
                        <a:buSzPts val="1125"/>
                        <a:buFont typeface="Arial"/>
                        <a:buChar char="•"/>
                      </a:pPr>
                      <a:r>
                        <a:rPr b="0" i="0" lang="en-US" sz="1500" u="none" cap="none" strike="noStrike">
                          <a:solidFill>
                            <a:srgbClr val="000000"/>
                          </a:solidFill>
                          <a:latin typeface="Calibri"/>
                          <a:ea typeface="Calibri"/>
                          <a:cs typeface="Calibri"/>
                          <a:sym typeface="Calibri"/>
                        </a:rPr>
                        <a:t>What is it for?</a:t>
                      </a:r>
                      <a:endParaRPr/>
                    </a:p>
                    <a:p>
                      <a:pPr indent="-71437" lvl="0" marL="0" marR="0" rtl="0" algn="l">
                        <a:lnSpc>
                          <a:spcPct val="100000"/>
                        </a:lnSpc>
                        <a:spcBef>
                          <a:spcPts val="0"/>
                        </a:spcBef>
                        <a:spcAft>
                          <a:spcPts val="0"/>
                        </a:spcAft>
                        <a:buClr>
                          <a:srgbClr val="000000"/>
                        </a:buClr>
                        <a:buSzPts val="1125"/>
                        <a:buFont typeface="Arial"/>
                        <a:buChar char="•"/>
                      </a:pPr>
                      <a:r>
                        <a:rPr b="0" i="0" lang="en-US" sz="1500" u="none" cap="none" strike="noStrike">
                          <a:solidFill>
                            <a:srgbClr val="000000"/>
                          </a:solidFill>
                          <a:latin typeface="Calibri"/>
                          <a:ea typeface="Calibri"/>
                          <a:cs typeface="Calibri"/>
                          <a:sym typeface="Calibri"/>
                        </a:rPr>
                        <a:t>Why do I have it?</a:t>
                      </a:r>
                      <a:endParaRPr/>
                    </a:p>
                    <a:p>
                      <a:pPr indent="-71437" lvl="0" marL="0" marR="0" rtl="0" algn="l">
                        <a:lnSpc>
                          <a:spcPct val="100000"/>
                        </a:lnSpc>
                        <a:spcBef>
                          <a:spcPts val="0"/>
                        </a:spcBef>
                        <a:spcAft>
                          <a:spcPts val="0"/>
                        </a:spcAft>
                        <a:buClr>
                          <a:srgbClr val="000000"/>
                        </a:buClr>
                        <a:buSzPts val="1125"/>
                        <a:buFont typeface="Arial"/>
                        <a:buChar char="•"/>
                      </a:pPr>
                      <a:r>
                        <a:rPr b="0" i="0" lang="en-US" sz="1500" u="none" cap="none" strike="noStrike">
                          <a:solidFill>
                            <a:srgbClr val="000000"/>
                          </a:solidFill>
                          <a:latin typeface="Calibri"/>
                          <a:ea typeface="Calibri"/>
                          <a:cs typeface="Calibri"/>
                          <a:sym typeface="Calibri"/>
                        </a:rPr>
                        <a:t>How often do I use it?</a:t>
                      </a:r>
                      <a:endParaRPr/>
                    </a:p>
                    <a:p>
                      <a:pPr indent="-71437" lvl="0" marL="0" marR="0" rtl="0" algn="l">
                        <a:lnSpc>
                          <a:spcPct val="100000"/>
                        </a:lnSpc>
                        <a:spcBef>
                          <a:spcPts val="0"/>
                        </a:spcBef>
                        <a:spcAft>
                          <a:spcPts val="0"/>
                        </a:spcAft>
                        <a:buClr>
                          <a:srgbClr val="000000"/>
                        </a:buClr>
                        <a:buSzPts val="1125"/>
                        <a:buFont typeface="Arial"/>
                        <a:buChar char="•"/>
                      </a:pPr>
                      <a:r>
                        <a:rPr b="0" i="0" lang="en-US" sz="1500" u="none" cap="none" strike="noStrike">
                          <a:solidFill>
                            <a:srgbClr val="000000"/>
                          </a:solidFill>
                          <a:latin typeface="Calibri"/>
                          <a:ea typeface="Calibri"/>
                          <a:cs typeface="Calibri"/>
                          <a:sym typeface="Calibri"/>
                        </a:rPr>
                        <a:t>Does anyone else have it?</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500"/>
                        <a:buFont typeface="Calibri"/>
                        <a:buNone/>
                      </a:pPr>
                      <a:r>
                        <a:t/>
                      </a:r>
                      <a:endParaRPr b="0" i="0" sz="1500" u="none" cap="none" strike="noStrike">
                        <a:solidFill>
                          <a:srgbClr val="000000"/>
                        </a:solidFill>
                        <a:latin typeface="Calibri"/>
                        <a:ea typeface="Calibri"/>
                        <a:cs typeface="Calibri"/>
                        <a:sym typeface="Calibri"/>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1700"/>
                        <a:buFont typeface="Calibri"/>
                        <a:buNone/>
                      </a:pPr>
                      <a:r>
                        <a:rPr b="0" i="0" lang="en-US" sz="1700" u="none" cap="none" strike="noStrike">
                          <a:solidFill>
                            <a:srgbClr val="000000"/>
                          </a:solidFill>
                          <a:latin typeface="Calibri"/>
                          <a:ea typeface="Calibri"/>
                          <a:cs typeface="Calibri"/>
                          <a:sym typeface="Calibri"/>
                        </a:rPr>
                        <a:t>E-mail </a:t>
                      </a:r>
                      <a:endParaRPr/>
                    </a:p>
                    <a:p>
                      <a:pPr indent="0" lvl="0" marL="0" marR="0" rtl="0" algn="ctr">
                        <a:lnSpc>
                          <a:spcPct val="100000"/>
                        </a:lnSpc>
                        <a:spcBef>
                          <a:spcPts val="0"/>
                        </a:spcBef>
                        <a:spcAft>
                          <a:spcPts val="0"/>
                        </a:spcAft>
                        <a:buClr>
                          <a:schemeClr val="dk1"/>
                        </a:buClr>
                        <a:buSzPts val="1700"/>
                        <a:buFont typeface="Calibri"/>
                        <a:buNone/>
                      </a:pPr>
                      <a:r>
                        <a:t/>
                      </a:r>
                      <a:endParaRPr b="0" i="0" sz="1700" u="none" cap="none" strike="noStrike">
                        <a:solidFill>
                          <a:srgbClr val="000000"/>
                        </a:solidFill>
                        <a:latin typeface="Calibri"/>
                        <a:ea typeface="Calibri"/>
                        <a:cs typeface="Calibri"/>
                        <a:sym typeface="Calibri"/>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1035300">
                <a:tc>
                  <a:txBody>
                    <a:bodyPr/>
                    <a:lstStyle/>
                    <a:p>
                      <a:pPr indent="-163513" lvl="0" marL="163513" marR="0" rtl="0" algn="l">
                        <a:lnSpc>
                          <a:spcPct val="100000"/>
                        </a:lnSpc>
                        <a:spcBef>
                          <a:spcPts val="0"/>
                        </a:spcBef>
                        <a:spcAft>
                          <a:spcPts val="0"/>
                        </a:spcAft>
                        <a:buClr>
                          <a:schemeClr val="dk1"/>
                        </a:buClr>
                        <a:buSzPts val="1275"/>
                        <a:buFont typeface="Arial"/>
                        <a:buChar char="•"/>
                      </a:pPr>
                      <a:r>
                        <a:rPr b="0" i="0" lang="en-US" sz="1700" u="none" cap="none" strike="noStrike">
                          <a:solidFill>
                            <a:schemeClr val="dk1"/>
                          </a:solidFill>
                          <a:latin typeface="Calibri"/>
                          <a:ea typeface="Calibri"/>
                          <a:cs typeface="Calibri"/>
                          <a:sym typeface="Calibri"/>
                        </a:rPr>
                        <a:t>Time Savings </a:t>
                      </a:r>
                      <a:endParaRPr/>
                    </a:p>
                    <a:p>
                      <a:pPr indent="-163513" lvl="0" marL="163513" marR="0" rtl="0" algn="l">
                        <a:lnSpc>
                          <a:spcPct val="100000"/>
                        </a:lnSpc>
                        <a:spcBef>
                          <a:spcPts val="0"/>
                        </a:spcBef>
                        <a:spcAft>
                          <a:spcPts val="0"/>
                        </a:spcAft>
                        <a:buClr>
                          <a:schemeClr val="dk1"/>
                        </a:buClr>
                        <a:buSzPts val="1275"/>
                        <a:buFont typeface="Arial"/>
                        <a:buChar char="•"/>
                      </a:pPr>
                      <a:r>
                        <a:rPr b="0" i="0" lang="en-US" sz="1700" u="none" cap="none" strike="noStrike">
                          <a:solidFill>
                            <a:schemeClr val="dk1"/>
                          </a:solidFill>
                          <a:latin typeface="Calibri"/>
                          <a:ea typeface="Calibri"/>
                          <a:cs typeface="Calibri"/>
                          <a:sym typeface="Calibri"/>
                        </a:rPr>
                        <a:t>Quality Built in</a:t>
                      </a:r>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chemeClr val="dk1"/>
                        </a:buClr>
                        <a:buSzPts val="1700"/>
                        <a:buFont typeface="Calibri"/>
                        <a:buNone/>
                      </a:pPr>
                      <a:r>
                        <a:t/>
                      </a:r>
                      <a:endParaRPr b="0" i="0" sz="1700" u="none" cap="none" strike="noStrike">
                        <a:solidFill>
                          <a:srgbClr val="000000"/>
                        </a:solidFill>
                        <a:latin typeface="Calibri"/>
                        <a:ea typeface="Calibri"/>
                        <a:cs typeface="Calibri"/>
                        <a:sym typeface="Calibri"/>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rgbClr val="000000"/>
                        </a:buClr>
                        <a:buSzPts val="1700"/>
                        <a:buFont typeface="Calibri"/>
                        <a:buNone/>
                      </a:pPr>
                      <a:r>
                        <a:rPr b="0" i="0" lang="en-US" sz="1700" u="none" cap="none" strike="noStrike">
                          <a:solidFill>
                            <a:srgbClr val="000000"/>
                          </a:solidFill>
                          <a:latin typeface="Calibri"/>
                          <a:ea typeface="Calibri"/>
                          <a:cs typeface="Calibri"/>
                          <a:sym typeface="Calibri"/>
                        </a:rPr>
                        <a:t>Factory</a:t>
                      </a:r>
                      <a:endParaRPr/>
                    </a:p>
                    <a:p>
                      <a:pPr indent="0" lvl="0" marL="0" marR="0" rtl="0" algn="ctr">
                        <a:lnSpc>
                          <a:spcPct val="100000"/>
                        </a:lnSpc>
                        <a:spcBef>
                          <a:spcPts val="0"/>
                        </a:spcBef>
                        <a:spcAft>
                          <a:spcPts val="0"/>
                        </a:spcAft>
                        <a:buClr>
                          <a:srgbClr val="000000"/>
                        </a:buClr>
                        <a:buSzPts val="1700"/>
                        <a:buFont typeface="Calibri"/>
                        <a:buNone/>
                      </a:pPr>
                      <a:r>
                        <a:rPr b="0" i="0" lang="en-US" sz="1700" u="none" cap="none" strike="noStrike">
                          <a:solidFill>
                            <a:srgbClr val="000000"/>
                          </a:solidFill>
                          <a:latin typeface="Calibri"/>
                          <a:ea typeface="Calibri"/>
                          <a:cs typeface="Calibri"/>
                          <a:sym typeface="Calibri"/>
                        </a:rPr>
                        <a:t> </a:t>
                      </a:r>
                      <a:endParaRPr/>
                    </a:p>
                  </a:txBody>
                  <a:tcPr marT="43250" marB="43250" marR="86475" marL="864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bl>
          </a:graphicData>
        </a:graphic>
      </p:graphicFrame>
      <p:sp>
        <p:nvSpPr>
          <p:cNvPr id="183" name="Google Shape;183;p18"/>
          <p:cNvSpPr/>
          <p:nvPr/>
        </p:nvSpPr>
        <p:spPr>
          <a:xfrm>
            <a:off x="823913" y="992188"/>
            <a:ext cx="7215187" cy="646112"/>
          </a:xfrm>
          <a:prstGeom prst="rect">
            <a:avLst/>
          </a:prstGeom>
          <a:noFill/>
          <a:ln>
            <a:noFill/>
          </a:ln>
        </p:spPr>
        <p:txBody>
          <a:bodyPr anchorCtr="0" anchor="t" bIns="45700" lIns="91425" spcFirstLastPara="1" rIns="91425" wrap="square" tIns="45700">
            <a:noAutofit/>
          </a:bodyPr>
          <a:lstStyle/>
          <a:p>
            <a:pPr indent="-457200" lvl="1" marL="85725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Determine the necessary and unnecessary</a:t>
            </a:r>
            <a:endParaRPr/>
          </a:p>
          <a:p>
            <a:pPr indent="-457200" lvl="1" marL="85725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Remove the unnecessary, retain the necessary</a:t>
            </a:r>
            <a:endParaRPr/>
          </a:p>
        </p:txBody>
      </p:sp>
      <p:pic>
        <p:nvPicPr>
          <p:cNvPr descr="http://ts3.mm.bing.net/th?id=H.4695637409203462&amp;w=152&amp;h=176&amp;c=7&amp;rs=1&amp;pid=1.7" id="184" name="Google Shape;184;p18">
            <a:hlinkClick r:id="rId3"/>
          </p:cNvPr>
          <p:cNvPicPr preferRelativeResize="0"/>
          <p:nvPr/>
        </p:nvPicPr>
        <p:blipFill rotWithShape="1">
          <a:blip r:embed="rId4">
            <a:alphaModFix/>
          </a:blip>
          <a:srcRect b="0" l="0" r="0" t="0"/>
          <a:stretch/>
        </p:blipFill>
        <p:spPr>
          <a:xfrm>
            <a:off x="6878944" y="2316821"/>
            <a:ext cx="1812680" cy="1423987"/>
          </a:xfrm>
          <a:prstGeom prst="rect">
            <a:avLst/>
          </a:prstGeom>
          <a:noFill/>
          <a:ln>
            <a:noFill/>
          </a:ln>
        </p:spPr>
      </p:pic>
      <p:pic>
        <p:nvPicPr>
          <p:cNvPr descr="image001" id="185" name="Google Shape;185;p18"/>
          <p:cNvPicPr preferRelativeResize="0"/>
          <p:nvPr/>
        </p:nvPicPr>
        <p:blipFill rotWithShape="1">
          <a:blip r:embed="rId5">
            <a:alphaModFix/>
          </a:blip>
          <a:srcRect b="53131" l="21666" r="11144" t="26686"/>
          <a:stretch/>
        </p:blipFill>
        <p:spPr>
          <a:xfrm>
            <a:off x="6723465" y="3957929"/>
            <a:ext cx="2351840" cy="1057275"/>
          </a:xfrm>
          <a:prstGeom prst="rect">
            <a:avLst/>
          </a:prstGeom>
          <a:noFill/>
          <a:ln>
            <a:noFill/>
          </a:ln>
        </p:spPr>
      </p:pic>
      <p:pic>
        <p:nvPicPr>
          <p:cNvPr descr="p23_1" id="186" name="Google Shape;186;p18"/>
          <p:cNvPicPr preferRelativeResize="0"/>
          <p:nvPr/>
        </p:nvPicPr>
        <p:blipFill rotWithShape="1">
          <a:blip r:embed="rId6">
            <a:alphaModFix/>
          </a:blip>
          <a:srcRect b="0" l="18980" r="0" t="8301"/>
          <a:stretch/>
        </p:blipFill>
        <p:spPr>
          <a:xfrm>
            <a:off x="6878944" y="5608888"/>
            <a:ext cx="2040882" cy="64896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9"/>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p>
            <a:pPr indent="0" lvl="0" marL="0" rtl="0" algn="l">
              <a:lnSpc>
                <a:spcPct val="105555"/>
              </a:lnSpc>
              <a:spcBef>
                <a:spcPts val="0"/>
              </a:spcBef>
              <a:spcAft>
                <a:spcPts val="0"/>
              </a:spcAft>
              <a:buClr>
                <a:srgbClr val="3E434A"/>
              </a:buClr>
              <a:buSzPts val="3600"/>
              <a:buFont typeface="Arial"/>
              <a:buNone/>
            </a:pPr>
            <a:r>
              <a:rPr lang="en-US"/>
              <a:t>Set In Order</a:t>
            </a:r>
            <a:endParaRPr/>
          </a:p>
        </p:txBody>
      </p:sp>
      <p:sp>
        <p:nvSpPr>
          <p:cNvPr id="193" name="Google Shape;193;p19"/>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p>
            <a:pPr indent="0" lvl="0" marL="0" rtl="0" algn="l">
              <a:lnSpc>
                <a:spcPct val="225000"/>
              </a:lnSpc>
              <a:spcBef>
                <a:spcPts val="0"/>
              </a:spcBef>
              <a:spcAft>
                <a:spcPts val="0"/>
              </a:spcAft>
              <a:buNone/>
            </a:pPr>
            <a:r>
              <a:rPr lang="en-US"/>
              <a:t>1 MAY 2017</a:t>
            </a:r>
            <a:endParaRPr/>
          </a:p>
        </p:txBody>
      </p:sp>
      <p:sp>
        <p:nvSpPr>
          <p:cNvPr id="194" name="Google Shape;194;p19"/>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p>
            <a:pPr indent="0" lvl="0" marL="0" rtl="0" algn="r">
              <a:lnSpc>
                <a:spcPct val="225000"/>
              </a:lnSpc>
              <a:spcBef>
                <a:spcPts val="0"/>
              </a:spcBef>
              <a:spcAft>
                <a:spcPts val="0"/>
              </a:spcAft>
              <a:buNone/>
            </a:pPr>
            <a:fld id="{00000000-1234-1234-1234-123412341234}" type="slidenum">
              <a:rPr lang="en-US"/>
              <a:t>‹#›</a:t>
            </a:fld>
            <a:endParaRPr/>
          </a:p>
        </p:txBody>
      </p:sp>
      <p:sp>
        <p:nvSpPr>
          <p:cNvPr id="195" name="Google Shape;195;p19"/>
          <p:cNvSpPr txBox="1"/>
          <p:nvPr/>
        </p:nvSpPr>
        <p:spPr>
          <a:xfrm>
            <a:off x="348136" y="1676400"/>
            <a:ext cx="7887617" cy="913856"/>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3600"/>
              <a:buFont typeface="Calibri"/>
              <a:buNone/>
            </a:pPr>
            <a:r>
              <a:t/>
            </a:r>
            <a:endParaRPr b="1" sz="3600" u="sng">
              <a:solidFill>
                <a:schemeClr val="accent1"/>
              </a:solidFill>
              <a:latin typeface="Calibri"/>
              <a:ea typeface="Calibri"/>
              <a:cs typeface="Calibri"/>
              <a:sym typeface="Calibri"/>
            </a:endParaRPr>
          </a:p>
        </p:txBody>
      </p:sp>
      <p:sp>
        <p:nvSpPr>
          <p:cNvPr id="196" name="Google Shape;196;p19"/>
          <p:cNvSpPr txBox="1"/>
          <p:nvPr/>
        </p:nvSpPr>
        <p:spPr>
          <a:xfrm>
            <a:off x="277906" y="1676400"/>
            <a:ext cx="4984376" cy="1389529"/>
          </a:xfrm>
          <a:prstGeom prst="rect">
            <a:avLst/>
          </a:prstGeom>
          <a:noFill/>
          <a:ln>
            <a:noFill/>
          </a:ln>
        </p:spPr>
        <p:txBody>
          <a:bodyPr anchorCtr="0" anchor="t" bIns="0" lIns="0" spcFirstLastPara="1" rIns="0" wrap="square" tIns="0">
            <a:noAutofit/>
          </a:bodyPr>
          <a:lstStyle/>
          <a:p>
            <a:pPr indent="-92075" lvl="0" marL="231775" marR="0" rtl="0" algn="l">
              <a:lnSpc>
                <a:spcPct val="118181"/>
              </a:lnSpc>
              <a:spcBef>
                <a:spcPts val="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a:p>
            <a:pPr indent="-92075" lvl="0" marL="231775" marR="0" rtl="0" algn="l">
              <a:lnSpc>
                <a:spcPct val="118181"/>
              </a:lnSpc>
              <a:spcBef>
                <a:spcPts val="180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p:txBody>
      </p:sp>
      <p:sp>
        <p:nvSpPr>
          <p:cNvPr id="197" name="Google Shape;197;p19"/>
          <p:cNvSpPr txBox="1"/>
          <p:nvPr>
            <p:ph idx="1" type="body"/>
          </p:nvPr>
        </p:nvSpPr>
        <p:spPr>
          <a:xfrm>
            <a:off x="341313" y="1768393"/>
            <a:ext cx="8447087" cy="4351338"/>
          </a:xfrm>
          <a:prstGeom prst="rect">
            <a:avLst/>
          </a:prstGeom>
          <a:noFill/>
          <a:ln>
            <a:noFill/>
          </a:ln>
        </p:spPr>
        <p:txBody>
          <a:bodyPr anchorCtr="0" anchor="t" bIns="0" lIns="0" spcFirstLastPara="1" rIns="0" wrap="square" tIns="0">
            <a:noAutofit/>
          </a:bodyPr>
          <a:lstStyle/>
          <a:p>
            <a:pPr indent="-92075" lvl="0" marL="231775" rtl="0" algn="l">
              <a:lnSpc>
                <a:spcPct val="118181"/>
              </a:lnSpc>
              <a:spcBef>
                <a:spcPts val="0"/>
              </a:spcBef>
              <a:spcAft>
                <a:spcPts val="0"/>
              </a:spcAft>
              <a:buClr>
                <a:srgbClr val="3E434A"/>
              </a:buClr>
              <a:buSzPts val="2200"/>
              <a:buNone/>
            </a:pPr>
            <a:r>
              <a:t/>
            </a:r>
            <a:endParaRPr/>
          </a:p>
        </p:txBody>
      </p:sp>
      <p:graphicFrame>
        <p:nvGraphicFramePr>
          <p:cNvPr id="198" name="Google Shape;198;p19"/>
          <p:cNvGraphicFramePr/>
          <p:nvPr/>
        </p:nvGraphicFramePr>
        <p:xfrm>
          <a:off x="0" y="1604963"/>
          <a:ext cx="3000000" cy="3000000"/>
        </p:xfrm>
        <a:graphic>
          <a:graphicData uri="http://schemas.openxmlformats.org/drawingml/2006/table">
            <a:tbl>
              <a:tblPr>
                <a:noFill/>
                <a:tableStyleId>{6B9905DE-9A06-426E-8A60-0AD422693324}</a:tableStyleId>
              </a:tblPr>
              <a:tblGrid>
                <a:gridCol w="3150700"/>
                <a:gridCol w="2852525"/>
                <a:gridCol w="3140775"/>
              </a:tblGrid>
              <a:tr h="405200">
                <a:tc>
                  <a:txBody>
                    <a:bodyPr/>
                    <a:lstStyle/>
                    <a:p>
                      <a:pPr indent="-274320" lvl="0" marL="274320" marR="0" rtl="0" algn="ctr">
                        <a:lnSpc>
                          <a:spcPct val="100000"/>
                        </a:lnSpc>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WHY</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HOW</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Examples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840650">
                <a:tc>
                  <a:txBody>
                    <a:bodyPr/>
                    <a:lstStyle/>
                    <a:p>
                      <a:pPr indent="-274320" lvl="0" marL="274320" marR="0" rtl="0" algn="l">
                        <a:lnSpc>
                          <a:spcPct val="100000"/>
                        </a:lnSpc>
                        <a:spcBef>
                          <a:spcPts val="0"/>
                        </a:spcBef>
                        <a:spcAft>
                          <a:spcPts val="0"/>
                        </a:spcAft>
                        <a:buClr>
                          <a:schemeClr val="dk1"/>
                        </a:buClr>
                        <a:buSzPts val="1350"/>
                        <a:buFont typeface="Arial"/>
                        <a:buChar char="•"/>
                      </a:pPr>
                      <a:r>
                        <a:rPr b="0" i="0" lang="en-US" sz="1800" u="none" cap="none" strike="noStrike">
                          <a:solidFill>
                            <a:schemeClr val="dk1"/>
                          </a:solidFill>
                          <a:latin typeface="Calibri"/>
                          <a:ea typeface="Calibri"/>
                          <a:cs typeface="Calibri"/>
                          <a:sym typeface="Calibri"/>
                        </a:rPr>
                        <a:t>Makes the job</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easier for everyone </a:t>
                      </a:r>
                      <a:endParaRPr/>
                    </a:p>
                    <a:p>
                      <a:pPr indent="-274320" lvl="0" marL="274320" marR="0" rtl="0" algn="l">
                        <a:lnSpc>
                          <a:spcPct val="100000"/>
                        </a:lnSpc>
                        <a:spcBef>
                          <a:spcPts val="0"/>
                        </a:spcBef>
                        <a:spcAft>
                          <a:spcPts val="0"/>
                        </a:spcAft>
                        <a:buClr>
                          <a:schemeClr val="dk1"/>
                        </a:buClr>
                        <a:buSzPts val="1350"/>
                        <a:buFont typeface="Arial"/>
                        <a:buChar char="•"/>
                      </a:pPr>
                      <a:r>
                        <a:rPr b="0" i="0" lang="en-US" sz="1800" u="none" cap="none" strike="noStrike">
                          <a:solidFill>
                            <a:schemeClr val="dk1"/>
                          </a:solidFill>
                          <a:latin typeface="Calibri"/>
                          <a:ea typeface="Calibri"/>
                          <a:cs typeface="Calibri"/>
                          <a:sym typeface="Calibri"/>
                        </a:rPr>
                        <a:t>Easy to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find things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274320" lvl="0" marL="274320" marR="0" rtl="0" algn="l">
                        <a:lnSpc>
                          <a:spcPct val="100000"/>
                        </a:lnSpc>
                        <a:spcBef>
                          <a:spcPts val="0"/>
                        </a:spcBef>
                        <a:spcAft>
                          <a:spcPts val="0"/>
                        </a:spcAft>
                        <a:buClr>
                          <a:schemeClr val="dk1"/>
                        </a:buClr>
                        <a:buSzPts val="1350"/>
                        <a:buFont typeface="Arial"/>
                        <a:buChar char="•"/>
                      </a:pPr>
                      <a:r>
                        <a:rPr b="0" i="0" lang="en-US" sz="1800" u="none" cap="none" strike="noStrike">
                          <a:solidFill>
                            <a:schemeClr val="dk1"/>
                          </a:solidFill>
                          <a:latin typeface="Calibri"/>
                          <a:ea typeface="Calibri"/>
                          <a:cs typeface="Calibri"/>
                          <a:sym typeface="Calibri"/>
                        </a:rPr>
                        <a:t>Decide where all items should be</a:t>
                      </a:r>
                      <a:endParaRPr/>
                    </a:p>
                    <a:p>
                      <a:pPr indent="-274320" lvl="0" marL="27432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Organized  office manuals  using black tape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422525">
                <a:tc>
                  <a:txBody>
                    <a:bodyPr/>
                    <a:lstStyle/>
                    <a:p>
                      <a:pPr indent="-274320" lvl="0" marL="274320" marR="0" rtl="0" algn="l">
                        <a:lnSpc>
                          <a:spcPct val="100000"/>
                        </a:lnSpc>
                        <a:spcBef>
                          <a:spcPts val="0"/>
                        </a:spcBef>
                        <a:spcAft>
                          <a:spcPts val="0"/>
                        </a:spcAft>
                        <a:buClr>
                          <a:schemeClr val="dk1"/>
                        </a:buClr>
                        <a:buSzPts val="1350"/>
                        <a:buFont typeface="Arial"/>
                        <a:buChar char="•"/>
                      </a:pPr>
                      <a:r>
                        <a:rPr b="0" i="0" lang="en-US" sz="1800" u="none" cap="none" strike="noStrike">
                          <a:solidFill>
                            <a:schemeClr val="dk1"/>
                          </a:solidFill>
                          <a:latin typeface="Calibri"/>
                          <a:ea typeface="Calibri"/>
                          <a:cs typeface="Calibri"/>
                          <a:sym typeface="Calibri"/>
                        </a:rPr>
                        <a:t>Easy, safe return</a:t>
                      </a:r>
                      <a:endParaRPr/>
                    </a:p>
                    <a:p>
                      <a:pPr indent="-198120" lvl="0" marL="274320" marR="0" rtl="0" algn="l">
                        <a:lnSpc>
                          <a:spcPct val="100000"/>
                        </a:lnSpc>
                        <a:spcBef>
                          <a:spcPts val="0"/>
                        </a:spcBef>
                        <a:spcAft>
                          <a:spcPts val="0"/>
                        </a:spcAft>
                        <a:buClr>
                          <a:schemeClr val="dk1"/>
                        </a:buClr>
                        <a:buSzPts val="1200"/>
                        <a:buFont typeface="Arial"/>
                        <a:buNone/>
                      </a:pPr>
                      <a:r>
                        <a:t/>
                      </a:r>
                      <a:endParaRPr b="0" i="0" sz="16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274320" lvl="0" marL="274320" marR="0" rtl="0" algn="l">
                        <a:lnSpc>
                          <a:spcPct val="100000"/>
                        </a:lnSpc>
                        <a:spcBef>
                          <a:spcPts val="0"/>
                        </a:spcBef>
                        <a:spcAft>
                          <a:spcPts val="0"/>
                        </a:spcAft>
                        <a:buClr>
                          <a:schemeClr val="dk1"/>
                        </a:buClr>
                        <a:buSzPts val="1350"/>
                        <a:buFont typeface="Arial"/>
                        <a:buChar char="•"/>
                      </a:pPr>
                      <a:r>
                        <a:rPr b="0" i="0" lang="en-US" sz="1800" u="none" cap="none" strike="noStrike">
                          <a:solidFill>
                            <a:schemeClr val="dk1"/>
                          </a:solidFill>
                          <a:latin typeface="Calibri"/>
                          <a:ea typeface="Calibri"/>
                          <a:cs typeface="Calibri"/>
                          <a:sym typeface="Calibri"/>
                        </a:rPr>
                        <a:t>Choose proper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storage methods</a:t>
                      </a:r>
                      <a:endParaRPr/>
                    </a:p>
                    <a:p>
                      <a:pPr indent="-274320" lvl="0" marL="27432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Shadow box for office supplies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1087725">
                <a:tc>
                  <a:txBody>
                    <a:bodyPr/>
                    <a:lstStyle/>
                    <a:p>
                      <a:pPr indent="-274320" lvl="0" marL="274320" marR="0" rtl="0" algn="l">
                        <a:lnSpc>
                          <a:spcPct val="100000"/>
                        </a:lnSpc>
                        <a:spcBef>
                          <a:spcPts val="0"/>
                        </a:spcBef>
                        <a:spcAft>
                          <a:spcPts val="0"/>
                        </a:spcAft>
                        <a:buClr>
                          <a:schemeClr val="dk1"/>
                        </a:buClr>
                        <a:buSzPts val="1350"/>
                        <a:buFont typeface="Arial"/>
                        <a:buChar char="•"/>
                      </a:pPr>
                      <a:r>
                        <a:rPr b="0" i="0" lang="en-US" sz="1800" u="none" cap="none" strike="noStrike">
                          <a:solidFill>
                            <a:schemeClr val="dk1"/>
                          </a:solidFill>
                          <a:latin typeface="Calibri"/>
                          <a:ea typeface="Calibri"/>
                          <a:cs typeface="Calibri"/>
                          <a:sym typeface="Calibri"/>
                        </a:rPr>
                        <a:t>Items available when and where needed</a:t>
                      </a:r>
                      <a:endParaRPr/>
                    </a:p>
                    <a:p>
                      <a:pPr indent="-188595" lvl="0" marL="274320" marR="0" rtl="0" algn="l">
                        <a:lnSpc>
                          <a:spcPct val="100000"/>
                        </a:lnSpc>
                        <a:spcBef>
                          <a:spcPts val="0"/>
                        </a:spcBef>
                        <a:spcAft>
                          <a:spcPts val="0"/>
                        </a:spcAft>
                        <a:buClr>
                          <a:schemeClr val="dk1"/>
                        </a:buClr>
                        <a:buSzPts val="1350"/>
                        <a:buFont typeface="Arial"/>
                        <a:buNone/>
                      </a:pPr>
                      <a:r>
                        <a:t/>
                      </a:r>
                      <a:endParaRPr b="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274320" lvl="0" marL="274320" marR="0" rtl="0" algn="l">
                        <a:lnSpc>
                          <a:spcPct val="100000"/>
                        </a:lnSpc>
                        <a:spcBef>
                          <a:spcPts val="0"/>
                        </a:spcBef>
                        <a:spcAft>
                          <a:spcPts val="0"/>
                        </a:spcAft>
                        <a:buClr>
                          <a:schemeClr val="dk1"/>
                        </a:buClr>
                        <a:buSzPts val="1350"/>
                        <a:buFont typeface="Arial"/>
                        <a:buChar char="•"/>
                      </a:pPr>
                      <a:r>
                        <a:rPr b="0" i="0" lang="en-US" sz="1800" u="none" cap="none" strike="noStrike">
                          <a:solidFill>
                            <a:schemeClr val="dk1"/>
                          </a:solidFill>
                          <a:latin typeface="Calibri"/>
                          <a:ea typeface="Calibri"/>
                          <a:cs typeface="Calibri"/>
                          <a:sym typeface="Calibri"/>
                        </a:rPr>
                        <a:t>Visually indicate locations </a:t>
                      </a:r>
                      <a:endParaRPr/>
                    </a:p>
                    <a:p>
                      <a:pPr indent="-188595" lvl="0" marL="274320" marR="0" rtl="0" algn="l">
                        <a:lnSpc>
                          <a:spcPct val="100000"/>
                        </a:lnSpc>
                        <a:spcBef>
                          <a:spcPts val="0"/>
                        </a:spcBef>
                        <a:spcAft>
                          <a:spcPts val="0"/>
                        </a:spcAft>
                        <a:buClr>
                          <a:schemeClr val="dk1"/>
                        </a:buClr>
                        <a:buSzPts val="1350"/>
                        <a:buFont typeface="Arial"/>
                        <a:buNone/>
                      </a:pPr>
                      <a:r>
                        <a:t/>
                      </a:r>
                      <a:endParaRPr b="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bl>
          </a:graphicData>
        </a:graphic>
      </p:graphicFrame>
      <p:sp>
        <p:nvSpPr>
          <p:cNvPr id="199" name="Google Shape;199;p19"/>
          <p:cNvSpPr/>
          <p:nvPr/>
        </p:nvSpPr>
        <p:spPr>
          <a:xfrm>
            <a:off x="1428755" y="900031"/>
            <a:ext cx="6072809"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Organize the necessary items so that  they can be used and </a:t>
            </a:r>
            <a:br>
              <a:rPr b="1"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returned to their designated location easily and safely</a:t>
            </a:r>
            <a:endParaRPr sz="1800">
              <a:solidFill>
                <a:schemeClr val="dk1"/>
              </a:solidFill>
              <a:latin typeface="Calibri"/>
              <a:ea typeface="Calibri"/>
              <a:cs typeface="Calibri"/>
              <a:sym typeface="Calibri"/>
            </a:endParaRPr>
          </a:p>
        </p:txBody>
      </p:sp>
      <p:pic>
        <p:nvPicPr>
          <p:cNvPr descr="DSC01009" id="200" name="Google Shape;200;p19"/>
          <p:cNvPicPr preferRelativeResize="0"/>
          <p:nvPr/>
        </p:nvPicPr>
        <p:blipFill rotWithShape="1">
          <a:blip r:embed="rId3">
            <a:alphaModFix/>
          </a:blip>
          <a:srcRect b="18117" l="0" r="0" t="0"/>
          <a:stretch/>
        </p:blipFill>
        <p:spPr>
          <a:xfrm>
            <a:off x="6221691" y="2457450"/>
            <a:ext cx="2922309" cy="1284991"/>
          </a:xfrm>
          <a:prstGeom prst="rect">
            <a:avLst/>
          </a:prstGeom>
          <a:noFill/>
          <a:ln>
            <a:noFill/>
          </a:ln>
        </p:spPr>
      </p:pic>
      <p:pic>
        <p:nvPicPr>
          <p:cNvPr id="201" name="Google Shape;201;p19"/>
          <p:cNvPicPr preferRelativeResize="0"/>
          <p:nvPr/>
        </p:nvPicPr>
        <p:blipFill rotWithShape="1">
          <a:blip r:embed="rId4">
            <a:alphaModFix/>
          </a:blip>
          <a:srcRect b="0" l="0" r="0" t="0"/>
          <a:stretch/>
        </p:blipFill>
        <p:spPr>
          <a:xfrm>
            <a:off x="6297143" y="4178104"/>
            <a:ext cx="2554664" cy="107493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txBox="1"/>
          <p:nvPr>
            <p:ph type="title"/>
          </p:nvPr>
        </p:nvSpPr>
        <p:spPr>
          <a:xfrm>
            <a:off x="348136" y="385598"/>
            <a:ext cx="8440263" cy="492567"/>
          </a:xfrm>
          <a:prstGeom prst="rect">
            <a:avLst/>
          </a:prstGeom>
          <a:noFill/>
          <a:ln>
            <a:noFill/>
          </a:ln>
        </p:spPr>
        <p:txBody>
          <a:bodyPr anchorCtr="0" anchor="t" bIns="0" lIns="0" spcFirstLastPara="1" rIns="0" wrap="square" tIns="0">
            <a:noAutofit/>
          </a:bodyPr>
          <a:lstStyle/>
          <a:p>
            <a:pPr indent="0" lvl="0" marL="0" rtl="0" algn="l">
              <a:lnSpc>
                <a:spcPct val="105555"/>
              </a:lnSpc>
              <a:spcBef>
                <a:spcPts val="0"/>
              </a:spcBef>
              <a:spcAft>
                <a:spcPts val="0"/>
              </a:spcAft>
              <a:buClr>
                <a:srgbClr val="3E434A"/>
              </a:buClr>
              <a:buSzPts val="3600"/>
              <a:buFont typeface="Arial"/>
              <a:buNone/>
            </a:pPr>
            <a:r>
              <a:rPr lang="en-US"/>
              <a:t>Shine</a:t>
            </a:r>
            <a:endParaRPr/>
          </a:p>
        </p:txBody>
      </p:sp>
      <p:sp>
        <p:nvSpPr>
          <p:cNvPr id="208" name="Google Shape;208;p20"/>
          <p:cNvSpPr txBox="1"/>
          <p:nvPr>
            <p:ph idx="10" type="dt"/>
          </p:nvPr>
        </p:nvSpPr>
        <p:spPr>
          <a:xfrm>
            <a:off x="626628" y="6726286"/>
            <a:ext cx="2057400" cy="98137"/>
          </a:xfrm>
          <a:prstGeom prst="rect">
            <a:avLst/>
          </a:prstGeom>
          <a:noFill/>
          <a:ln>
            <a:noFill/>
          </a:ln>
        </p:spPr>
        <p:txBody>
          <a:bodyPr anchorCtr="0" anchor="ctr" bIns="0" lIns="0" spcFirstLastPara="1" rIns="0" wrap="square" tIns="0">
            <a:noAutofit/>
          </a:bodyPr>
          <a:lstStyle/>
          <a:p>
            <a:pPr indent="0" lvl="0" marL="0" rtl="0" algn="l">
              <a:lnSpc>
                <a:spcPct val="225000"/>
              </a:lnSpc>
              <a:spcBef>
                <a:spcPts val="0"/>
              </a:spcBef>
              <a:spcAft>
                <a:spcPts val="0"/>
              </a:spcAft>
              <a:buNone/>
            </a:pPr>
            <a:r>
              <a:rPr lang="en-US"/>
              <a:t>1 MAY 2017</a:t>
            </a:r>
            <a:endParaRPr/>
          </a:p>
        </p:txBody>
      </p:sp>
      <p:sp>
        <p:nvSpPr>
          <p:cNvPr id="209" name="Google Shape;209;p20"/>
          <p:cNvSpPr txBox="1"/>
          <p:nvPr>
            <p:ph idx="12" type="sldNum"/>
          </p:nvPr>
        </p:nvSpPr>
        <p:spPr>
          <a:xfrm>
            <a:off x="8235753" y="6726286"/>
            <a:ext cx="455871" cy="98137"/>
          </a:xfrm>
          <a:prstGeom prst="rect">
            <a:avLst/>
          </a:prstGeom>
          <a:noFill/>
          <a:ln>
            <a:noFill/>
          </a:ln>
        </p:spPr>
        <p:txBody>
          <a:bodyPr anchorCtr="0" anchor="ctr" bIns="0" lIns="0" spcFirstLastPara="1" rIns="0" wrap="square" tIns="0">
            <a:noAutofit/>
          </a:bodyPr>
          <a:lstStyle/>
          <a:p>
            <a:pPr indent="0" lvl="0" marL="0" rtl="0" algn="r">
              <a:lnSpc>
                <a:spcPct val="225000"/>
              </a:lnSpc>
              <a:spcBef>
                <a:spcPts val="0"/>
              </a:spcBef>
              <a:spcAft>
                <a:spcPts val="0"/>
              </a:spcAft>
              <a:buNone/>
            </a:pPr>
            <a:fld id="{00000000-1234-1234-1234-123412341234}" type="slidenum">
              <a:rPr lang="en-US"/>
              <a:t>‹#›</a:t>
            </a:fld>
            <a:endParaRPr/>
          </a:p>
        </p:txBody>
      </p:sp>
      <p:sp>
        <p:nvSpPr>
          <p:cNvPr id="210" name="Google Shape;210;p20"/>
          <p:cNvSpPr txBox="1"/>
          <p:nvPr/>
        </p:nvSpPr>
        <p:spPr>
          <a:xfrm>
            <a:off x="348136" y="1676400"/>
            <a:ext cx="7887617" cy="913856"/>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3600"/>
              <a:buFont typeface="Calibri"/>
              <a:buNone/>
            </a:pPr>
            <a:r>
              <a:t/>
            </a:r>
            <a:endParaRPr b="1" sz="3600" u="sng">
              <a:solidFill>
                <a:schemeClr val="accent1"/>
              </a:solidFill>
              <a:latin typeface="Calibri"/>
              <a:ea typeface="Calibri"/>
              <a:cs typeface="Calibri"/>
              <a:sym typeface="Calibri"/>
            </a:endParaRPr>
          </a:p>
        </p:txBody>
      </p:sp>
      <p:sp>
        <p:nvSpPr>
          <p:cNvPr id="211" name="Google Shape;211;p20"/>
          <p:cNvSpPr txBox="1"/>
          <p:nvPr/>
        </p:nvSpPr>
        <p:spPr>
          <a:xfrm>
            <a:off x="277906" y="1676400"/>
            <a:ext cx="4984376" cy="1389529"/>
          </a:xfrm>
          <a:prstGeom prst="rect">
            <a:avLst/>
          </a:prstGeom>
          <a:noFill/>
          <a:ln>
            <a:noFill/>
          </a:ln>
        </p:spPr>
        <p:txBody>
          <a:bodyPr anchorCtr="0" anchor="t" bIns="0" lIns="0" spcFirstLastPara="1" rIns="0" wrap="square" tIns="0">
            <a:noAutofit/>
          </a:bodyPr>
          <a:lstStyle/>
          <a:p>
            <a:pPr indent="-92075" lvl="0" marL="231775" marR="0" rtl="0" algn="l">
              <a:lnSpc>
                <a:spcPct val="118181"/>
              </a:lnSpc>
              <a:spcBef>
                <a:spcPts val="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a:p>
            <a:pPr indent="-92075" lvl="0" marL="231775" marR="0" rtl="0" algn="l">
              <a:lnSpc>
                <a:spcPct val="118181"/>
              </a:lnSpc>
              <a:spcBef>
                <a:spcPts val="1800"/>
              </a:spcBef>
              <a:spcAft>
                <a:spcPts val="0"/>
              </a:spcAft>
              <a:buClr>
                <a:schemeClr val="dk1"/>
              </a:buClr>
              <a:buSzPts val="2200"/>
              <a:buFont typeface="Arial"/>
              <a:buNone/>
            </a:pPr>
            <a:r>
              <a:t/>
            </a:r>
            <a:endParaRPr sz="2200">
              <a:solidFill>
                <a:srgbClr val="3E434A"/>
              </a:solidFill>
              <a:latin typeface="Arial"/>
              <a:ea typeface="Arial"/>
              <a:cs typeface="Arial"/>
              <a:sym typeface="Arial"/>
            </a:endParaRPr>
          </a:p>
        </p:txBody>
      </p:sp>
      <p:sp>
        <p:nvSpPr>
          <p:cNvPr id="212" name="Google Shape;212;p20"/>
          <p:cNvSpPr/>
          <p:nvPr/>
        </p:nvSpPr>
        <p:spPr>
          <a:xfrm>
            <a:off x="1428755" y="900031"/>
            <a:ext cx="6072809"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Cleaning all areas of the workplace</a:t>
            </a:r>
            <a:endParaRPr sz="1800">
              <a:solidFill>
                <a:schemeClr val="dk1"/>
              </a:solidFill>
              <a:latin typeface="Calibri"/>
              <a:ea typeface="Calibri"/>
              <a:cs typeface="Calibri"/>
              <a:sym typeface="Calibri"/>
            </a:endParaRPr>
          </a:p>
        </p:txBody>
      </p:sp>
      <p:graphicFrame>
        <p:nvGraphicFramePr>
          <p:cNvPr id="213" name="Google Shape;213;p20"/>
          <p:cNvGraphicFramePr/>
          <p:nvPr/>
        </p:nvGraphicFramePr>
        <p:xfrm>
          <a:off x="1" y="1762812"/>
          <a:ext cx="3000000" cy="3000000"/>
        </p:xfrm>
        <a:graphic>
          <a:graphicData uri="http://schemas.openxmlformats.org/drawingml/2006/table">
            <a:tbl>
              <a:tblPr>
                <a:noFill/>
                <a:tableStyleId>{6B9905DE-9A06-426E-8A60-0AD422693324}</a:tableStyleId>
              </a:tblPr>
              <a:tblGrid>
                <a:gridCol w="2663000"/>
                <a:gridCol w="3240500"/>
                <a:gridCol w="3240500"/>
              </a:tblGrid>
              <a:tr h="381300">
                <a:tc>
                  <a:txBody>
                    <a:bodyPr/>
                    <a:lstStyle/>
                    <a:p>
                      <a:pPr indent="0" lvl="0" marL="0" marR="0" rtl="0" algn="ctr">
                        <a:lnSpc>
                          <a:spcPct val="100000"/>
                        </a:lnSpc>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WHY</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HOW</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Examples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762425">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Make the space clean enough to see when something has changed or is at risk of changing</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274320" lvl="2"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Deep clean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or sweep (virtual)</a:t>
                      </a:r>
                      <a:endParaRPr/>
                    </a:p>
                    <a:p>
                      <a:pPr indent="-274320" lvl="2" marL="274320" marR="0" rtl="0" algn="l">
                        <a:lnSpc>
                          <a:spcPct val="100000"/>
                        </a:lnSpc>
                        <a:spcBef>
                          <a:spcPts val="763"/>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Eliminate all trash and clutter</a:t>
                      </a:r>
                      <a:endParaRPr/>
                    </a:p>
                    <a:p>
                      <a:pPr indent="-274320" lvl="0" marL="274320" marR="0" rtl="0" algn="l">
                        <a:lnSpc>
                          <a:spcPct val="100000"/>
                        </a:lnSpc>
                        <a:spcBef>
                          <a:spcPts val="0"/>
                        </a:spcBef>
                        <a:spcAft>
                          <a:spcPts val="0"/>
                        </a:spcAft>
                        <a:buClr>
                          <a:schemeClr val="dk1"/>
                        </a:buClr>
                        <a:buSzPts val="1500"/>
                        <a:buFont typeface="Calibri"/>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274320" lvl="0" marL="274320" marR="0" rtl="0" algn="l">
                        <a:lnSpc>
                          <a:spcPct val="100000"/>
                        </a:lnSpc>
                        <a:spcBef>
                          <a:spcPts val="0"/>
                        </a:spcBef>
                        <a:spcAft>
                          <a:spcPts val="0"/>
                        </a:spcAft>
                        <a:buClr>
                          <a:schemeClr val="dk1"/>
                        </a:buClr>
                        <a:buSzPts val="1500"/>
                        <a:buFont typeface="Calibri"/>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366225">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Allows you to take corrective action when there is a change</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Assign cleaning responsibilities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to different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work areas</a:t>
                      </a:r>
                      <a:endParaRPr/>
                    </a:p>
                    <a:p>
                      <a:pPr indent="-274320" lvl="0" marL="27432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Calibri"/>
                          <a:ea typeface="Calibri"/>
                          <a:cs typeface="Calibri"/>
                          <a:sym typeface="Calibri"/>
                        </a:rPr>
                        <a:t>Make cleaning part of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everyday work</a:t>
                      </a:r>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chemeClr val="dk1"/>
                        </a:solidFill>
                        <a:latin typeface="Calibri"/>
                        <a:ea typeface="Calibri"/>
                        <a:cs typeface="Calibri"/>
                        <a:sym typeface="Calibri"/>
                      </a:endParaRPr>
                    </a:p>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79070" lvl="0" marL="274320" marR="0" rtl="0" algn="l">
                        <a:lnSpc>
                          <a:spcPct val="100000"/>
                        </a:lnSpc>
                        <a:spcBef>
                          <a:spcPts val="0"/>
                        </a:spcBef>
                        <a:spcAft>
                          <a:spcPts val="0"/>
                        </a:spcAft>
                        <a:buClr>
                          <a:schemeClr val="dk1"/>
                        </a:buClr>
                        <a:buSzPts val="1500"/>
                        <a:buFont typeface="Arial"/>
                        <a:buNone/>
                      </a:pPr>
                      <a:r>
                        <a:t/>
                      </a:r>
                      <a:endParaRPr b="0" i="0" sz="2000" u="none" cap="none" strike="noStrike">
                        <a:solidFill>
                          <a:srgbClr val="000000"/>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pic>
        <p:nvPicPr>
          <p:cNvPr id="214" name="Google Shape;214;p20"/>
          <p:cNvPicPr preferRelativeResize="0"/>
          <p:nvPr/>
        </p:nvPicPr>
        <p:blipFill rotWithShape="1">
          <a:blip r:embed="rId3">
            <a:alphaModFix/>
          </a:blip>
          <a:srcRect b="55396" l="58252" r="22282" t="6657"/>
          <a:stretch/>
        </p:blipFill>
        <p:spPr>
          <a:xfrm>
            <a:off x="6117995" y="2234153"/>
            <a:ext cx="2852967" cy="1785397"/>
          </a:xfrm>
          <a:prstGeom prst="rect">
            <a:avLst/>
          </a:prstGeom>
          <a:noFill/>
          <a:ln>
            <a:noFill/>
          </a:ln>
        </p:spPr>
      </p:pic>
      <p:pic>
        <p:nvPicPr>
          <p:cNvPr id="215" name="Google Shape;215;p20"/>
          <p:cNvPicPr preferRelativeResize="0"/>
          <p:nvPr/>
        </p:nvPicPr>
        <p:blipFill rotWithShape="1">
          <a:blip r:embed="rId4">
            <a:alphaModFix/>
          </a:blip>
          <a:srcRect b="0" l="0" r="0" t="0"/>
          <a:stretch/>
        </p:blipFill>
        <p:spPr>
          <a:xfrm>
            <a:off x="6343711" y="4105962"/>
            <a:ext cx="2347913" cy="15218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xtronix_2015_4-3">
  <a:themeElements>
    <a:clrScheme name="Tektronix 2015 colors">
      <a:dk1>
        <a:srgbClr val="000000"/>
      </a:dk1>
      <a:lt1>
        <a:srgbClr val="FFFFFF"/>
      </a:lt1>
      <a:dk2>
        <a:srgbClr val="3E434A"/>
      </a:dk2>
      <a:lt2>
        <a:srgbClr val="D7D8D2"/>
      </a:lt2>
      <a:accent1>
        <a:srgbClr val="1AB5D7"/>
      </a:accent1>
      <a:accent2>
        <a:srgbClr val="192852"/>
      </a:accent2>
      <a:accent3>
        <a:srgbClr val="74C044"/>
      </a:accent3>
      <a:accent4>
        <a:srgbClr val="A4CE3A"/>
      </a:accent4>
      <a:accent5>
        <a:srgbClr val="F05B24"/>
      </a:accent5>
      <a:accent6>
        <a:srgbClr val="F5F5F5"/>
      </a:accent6>
      <a:hlink>
        <a:srgbClr val="1AB5D7"/>
      </a:hlink>
      <a:folHlink>
        <a:srgbClr val="3E4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